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74" r:id="rId4"/>
    <p:sldId id="270" r:id="rId5"/>
    <p:sldId id="264" r:id="rId6"/>
    <p:sldId id="265" r:id="rId7"/>
    <p:sldId id="262" r:id="rId8"/>
    <p:sldId id="266" r:id="rId9"/>
    <p:sldId id="267" r:id="rId10"/>
    <p:sldId id="275" r:id="rId11"/>
    <p:sldId id="276" r:id="rId12"/>
    <p:sldId id="271" r:id="rId13"/>
    <p:sldId id="268" r:id="rId14"/>
    <p:sldId id="269" r:id="rId15"/>
    <p:sldId id="27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3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8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49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5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7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7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4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0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7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A5A9-D030-4EB7-A4D6-D40F1E753F8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30F9DF-177B-4BDE-930D-300B7403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6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48A986-719D-408C-8694-3DE007A29186}"/>
              </a:ext>
            </a:extLst>
          </p:cNvPr>
          <p:cNvSpPr txBox="1"/>
          <p:nvPr/>
        </p:nvSpPr>
        <p:spPr>
          <a:xfrm>
            <a:off x="5501148" y="4837471"/>
            <a:ext cx="44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Перцова Анна Николаевна,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учебно-методической работе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BFEC22-D98E-41B9-BEB1-CBD28FE2E7AE}"/>
              </a:ext>
            </a:extLst>
          </p:cNvPr>
          <p:cNvSpPr txBox="1"/>
          <p:nvPr/>
        </p:nvSpPr>
        <p:spPr>
          <a:xfrm>
            <a:off x="634181" y="173869"/>
            <a:ext cx="864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«Краснокаменский горно-промышленный техникум»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036" y="1698171"/>
            <a:ext cx="722019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«Освоение ООП системы СПО в соответствии с требованиями ФГОС СОО, ФГОС СПО, положений федеральной основной общеобразовательной программы СОО и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получаемой профессии или специальности СПО»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0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91" y="581891"/>
            <a:ext cx="72676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240" y="1618038"/>
            <a:ext cx="6096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освоение ООП системы СПО в соответствии с требованиями ФГОС СОО, ФГОС СПО и положений федеральной основной общеобразовательной программы СОО (далее – ФОП СОО), а также с учетом получаемой профессии или специальности СПО </a:t>
            </a:r>
          </a:p>
        </p:txBody>
      </p:sp>
    </p:spTree>
    <p:extLst>
      <p:ext uri="{BB962C8B-B14F-4D97-AF65-F5344CB8AC3E}">
        <p14:creationId xmlns:p14="http://schemas.microsoft.com/office/powerpoint/2010/main" val="25818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02" y="391885"/>
            <a:ext cx="927463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«Краснокаменский горно-промышленный техникум»» – РИП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307" y="2027688"/>
            <a:ext cx="622663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Разработана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 ООД с учетом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 требований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реализуемым профессиям и специальностям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419" y="3527846"/>
            <a:ext cx="6096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 сентября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начата апробация реализации ООД в соответствии с обновленными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307" y="4693053"/>
            <a:ext cx="683227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распространять положительный опыт 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края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оказывать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 в разработке учебно-методической документации и вопросах к реализации ООД с учетом обновленных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8CD3BA-6EC0-4597-8058-E4FFA75C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4" t="22567" r="9879" b="17188"/>
          <a:stretch/>
        </p:blipFill>
        <p:spPr>
          <a:xfrm>
            <a:off x="265471" y="162233"/>
            <a:ext cx="6459794" cy="3661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695833-4C1B-43F1-BA75-A3E1DA04D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0" t="34615" r="3675" b="8097"/>
          <a:stretch/>
        </p:blipFill>
        <p:spPr>
          <a:xfrm>
            <a:off x="5353664" y="3937819"/>
            <a:ext cx="6312310" cy="23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C20F60-CA71-4659-BD7A-D9F51394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23858" r="10846" b="22351"/>
          <a:stretch/>
        </p:blipFill>
        <p:spPr>
          <a:xfrm>
            <a:off x="222600" y="95864"/>
            <a:ext cx="5873400" cy="3864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A17F0D-9C78-4822-9833-E987CBC95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7" t="24934" r="28871" b="18480"/>
          <a:stretch/>
        </p:blipFill>
        <p:spPr>
          <a:xfrm>
            <a:off x="6096000" y="2234380"/>
            <a:ext cx="6072638" cy="43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87C7DBB-0170-45EA-A702-F0F63F30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5" t="24933" r="29113" b="7076"/>
          <a:stretch/>
        </p:blipFill>
        <p:spPr>
          <a:xfrm>
            <a:off x="206477" y="235974"/>
            <a:ext cx="6417604" cy="5571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D91B8A7-E3E2-4E08-83DC-1B8A85BE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22998" r="28145" b="32250"/>
          <a:stretch/>
        </p:blipFill>
        <p:spPr>
          <a:xfrm>
            <a:off x="5632664" y="2109019"/>
            <a:ext cx="6469011" cy="35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059" y="528890"/>
            <a:ext cx="729540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для развития системы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Забайкальском крае: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0763" y="2690336"/>
            <a:ext cx="6096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повышение качества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с целью подготовки квалифицированных профессионально-мобильных кадров, социально-адаптивных, гражданско-активных личностей для работы и жизни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r="40974" b="4180"/>
          <a:stretch/>
        </p:blipFill>
        <p:spPr bwMode="auto">
          <a:xfrm>
            <a:off x="7790214" y="3844498"/>
            <a:ext cx="2458192" cy="28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7854B8-0370-46A4-907B-CE859C67A69D}"/>
              </a:ext>
            </a:extLst>
          </p:cNvPr>
          <p:cNvSpPr txBox="1"/>
          <p:nvPr/>
        </p:nvSpPr>
        <p:spPr>
          <a:xfrm>
            <a:off x="3200399" y="2227006"/>
            <a:ext cx="544215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81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91" y="581891"/>
            <a:ext cx="72676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A223736-F03A-4C3D-9E30-F500E9D82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3" t="14822" r="27057" b="10518"/>
          <a:stretch/>
        </p:blipFill>
        <p:spPr>
          <a:xfrm>
            <a:off x="5894766" y="3361937"/>
            <a:ext cx="3176878" cy="28050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44762" r="28129" b="5115"/>
          <a:stretch/>
        </p:blipFill>
        <p:spPr bwMode="auto">
          <a:xfrm>
            <a:off x="2084119" y="3574470"/>
            <a:ext cx="3123212" cy="26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881" y="2393315"/>
            <a:ext cx="46195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ООД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55668" y="1472540"/>
            <a:ext cx="421573" cy="71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13617" y="1472540"/>
            <a:ext cx="421573" cy="568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09888" y="2185060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в кардинально новом ключе с учетом требований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 нормативных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91" y="581891"/>
            <a:ext cx="72676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 –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9676" y="1811425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кардинальное обновление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общеобразовательных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дисциплин: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91" y="3262746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учетом профессионально-ориентированной составляющей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9485" y="4733192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учетом обновленных личностных, метапредметных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освоению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A10B73-800E-4399-B039-EB96635AC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8376" r="6492" b="22783"/>
          <a:stretch/>
        </p:blipFill>
        <p:spPr>
          <a:xfrm>
            <a:off x="162233" y="81117"/>
            <a:ext cx="10486104" cy="33478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DA6107-E149-4D6F-9C3E-E60E5234E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3" t="35908" r="6129" b="15251"/>
          <a:stretch/>
        </p:blipFill>
        <p:spPr>
          <a:xfrm>
            <a:off x="1705896" y="3259395"/>
            <a:ext cx="10486104" cy="3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97591E-9E43-40AA-9776-E586F6C9D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7" t="23213" r="3105" b="7291"/>
          <a:stretch/>
        </p:blipFill>
        <p:spPr>
          <a:xfrm>
            <a:off x="309716" y="766916"/>
            <a:ext cx="11503742" cy="48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6C0455C-E72B-4CD8-A37A-6B9A583D5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9" t="22568" r="3347" b="7721"/>
          <a:stretch/>
        </p:blipFill>
        <p:spPr>
          <a:xfrm>
            <a:off x="178574" y="707923"/>
            <a:ext cx="11834851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B72B29-DDED-456A-870C-941B6169F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7" t="50000" r="22459" b="27731"/>
          <a:stretch/>
        </p:blipFill>
        <p:spPr>
          <a:xfrm>
            <a:off x="280219" y="243348"/>
            <a:ext cx="6312310" cy="15264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B2D5217-7736-4B26-9C34-D7961A3BD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1" t="28161" r="21976" b="14606"/>
          <a:stretch/>
        </p:blipFill>
        <p:spPr>
          <a:xfrm>
            <a:off x="1666569" y="1932039"/>
            <a:ext cx="6459794" cy="39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00416EA-762C-41D5-9063-3AC1D97BC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3" t="23428" r="4113" b="6216"/>
          <a:stretch/>
        </p:blipFill>
        <p:spPr>
          <a:xfrm>
            <a:off x="722669" y="560439"/>
            <a:ext cx="11189111" cy="48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31116D-BB3D-466D-B184-14FF421E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3" t="22782" r="3468" b="8582"/>
          <a:stretch/>
        </p:blipFill>
        <p:spPr>
          <a:xfrm>
            <a:off x="142876" y="781665"/>
            <a:ext cx="11906247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243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Методическй каб</cp:lastModifiedBy>
  <cp:revision>33</cp:revision>
  <dcterms:created xsi:type="dcterms:W3CDTF">2023-04-23T03:20:30Z</dcterms:created>
  <dcterms:modified xsi:type="dcterms:W3CDTF">2023-04-25T07:01:12Z</dcterms:modified>
</cp:coreProperties>
</file>