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258" autoAdjust="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-261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B55D7-EC5C-4D88-BC5B-28F22A50A8E3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B2F24-0968-47F4-9C69-AC6CD80C8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B2F24-0968-47F4-9C69-AC6CD80C8FE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752988"/>
          </a:xfrm>
        </p:spPr>
        <p:txBody>
          <a:bodyPr/>
          <a:lstStyle/>
          <a:p>
            <a:r>
              <a:rPr lang="ru-RU" sz="4400" dirty="0" smtClean="0"/>
              <a:t>«Слагаемые успеха </a:t>
            </a:r>
            <a:r>
              <a:rPr lang="ru-RU" sz="4400" smtClean="0"/>
              <a:t>адаптации первокурсника.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024818" cy="235745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. . Под адаптационной способностью понимают способность человека приспосабливаться к различным требованиям (социальным и физическим) среды без ощущения внутреннего дискомфорта и без конфликта со средой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7239000" cy="331248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</a:rPr>
              <a:t>Успешную адаптацию студентов можно рассматривать как их включенность: </a:t>
            </a:r>
            <a:endParaRPr lang="ru-RU" sz="3200" dirty="0" smtClean="0">
              <a:solidFill>
                <a:srgbClr val="00B050"/>
              </a:solidFill>
            </a:endParaRPr>
          </a:p>
          <a:p>
            <a:pPr lvl="0"/>
            <a:r>
              <a:rPr lang="ru-RU" sz="3200" b="1" dirty="0" smtClean="0"/>
              <a:t>в новую социальную среду;</a:t>
            </a:r>
            <a:endParaRPr lang="ru-RU" sz="3200" dirty="0" smtClean="0"/>
          </a:p>
          <a:p>
            <a:pPr lvl="0"/>
            <a:r>
              <a:rPr lang="ru-RU" sz="3200" b="1" dirty="0" smtClean="0"/>
              <a:t>в учебно-познавательный процесс;</a:t>
            </a:r>
            <a:endParaRPr lang="ru-RU" sz="3200" dirty="0" smtClean="0"/>
          </a:p>
          <a:p>
            <a:pPr lvl="0"/>
            <a:r>
              <a:rPr lang="ru-RU" sz="3200" b="1" dirty="0" smtClean="0"/>
              <a:t>в новую систему отношений.</a:t>
            </a:r>
            <a:endParaRPr lang="ru-RU" sz="3200" dirty="0" smtClean="0"/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5715000" y="3282950"/>
            <a:ext cx="3429000" cy="286067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-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5720" y="571480"/>
            <a:ext cx="735811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Адаптация студентов  имеет свои особенности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Вхождение молодых людей в систему обучения,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приобретение ими нового социального статуса студента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Процесс адаптации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может 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вызвать у человека перенапряжение как на психологическом,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 и на физиологическом уровнях.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студента снижается активность,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он не может не только выработать новые способы поведения, но и выполнить привычные для него виды деятельности.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  Формы адаптации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 </a:t>
            </a:r>
            <a:r>
              <a:rPr lang="ru-RU" sz="4000" b="1" dirty="0" smtClean="0"/>
              <a:t>Адаптация формальная;</a:t>
            </a:r>
          </a:p>
          <a:p>
            <a:pPr lvl="0"/>
            <a:endParaRPr lang="ru-RU" sz="4000" dirty="0" smtClean="0"/>
          </a:p>
          <a:p>
            <a:pPr lvl="0"/>
            <a:r>
              <a:rPr lang="ru-RU" sz="4000" b="1" dirty="0" smtClean="0"/>
              <a:t>Адаптация общественная;</a:t>
            </a:r>
          </a:p>
          <a:p>
            <a:pPr lvl="0">
              <a:buNone/>
            </a:pPr>
            <a:r>
              <a:rPr lang="ru-RU" sz="4000" b="1" dirty="0" smtClean="0"/>
              <a:t> </a:t>
            </a:r>
            <a:endParaRPr lang="ru-RU" sz="4000" dirty="0" smtClean="0"/>
          </a:p>
          <a:p>
            <a:r>
              <a:rPr lang="ru-RU" sz="4000" b="1" dirty="0" smtClean="0"/>
              <a:t>Адаптация дидактическая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801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Виды студенческой адаптации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а) </a:t>
            </a:r>
            <a:r>
              <a:rPr lang="ru-RU" b="1" dirty="0" smtClean="0">
                <a:solidFill>
                  <a:srgbClr val="0070C0"/>
                </a:solidFill>
              </a:rPr>
              <a:t>профессиональная адаптация </a:t>
            </a:r>
            <a:r>
              <a:rPr lang="ru-RU" b="1" dirty="0" smtClean="0"/>
              <a:t>- приспособление к характеру, содержанию, условиям и организации учебно-воспитательного процесса, выработка навыков самостоятельности в учебной и научной работе;</a:t>
            </a:r>
            <a:endParaRPr lang="ru-RU" dirty="0" smtClean="0"/>
          </a:p>
          <a:p>
            <a:r>
              <a:rPr lang="ru-RU" b="1" dirty="0" smtClean="0"/>
              <a:t>б) </a:t>
            </a:r>
            <a:r>
              <a:rPr lang="ru-RU" b="1" dirty="0" smtClean="0">
                <a:solidFill>
                  <a:srgbClr val="0070C0"/>
                </a:solidFill>
              </a:rPr>
              <a:t>социально-психологическая адаптация </a:t>
            </a:r>
            <a:r>
              <a:rPr lang="ru-RU" b="1" dirty="0" smtClean="0"/>
              <a:t>- приспособление индивида к группе и взаимоотношениям в ней, выработка собственного стиля поведения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Советы психолога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Проявляйте к своему подростку – студенту максимум внимания, переживайте за каждую его неудачу вместе с ним и радуйтесь даже незначительным его успехам;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Прежде всего, у него необходимо сформировать четкое убеждение, что его любят в семье и принимают таким, какой он есть, со всеми его проблемами и ошибками;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7429500" cy="617061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Объединяйтесь с подростком против его трудностей.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 Он должен знать и видеть в Вас союзников, защиту, поддержку, а не противников, критиков или сторонних наблюдателей;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Культивируйте значимость образования;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Старайтесь вкладывать в его сознание приоритеты получения профессии;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Верьте в своего студента, и тогда он точно справится со всеми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трудностями.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42048" cy="2823208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FF0000"/>
                </a:solidFill>
                <a:cs typeface="Aharoni" pitchFamily="2" charset="-79"/>
              </a:rPr>
              <a:t>Спасибо за внимание !</a:t>
            </a:r>
            <a:endParaRPr lang="ru-RU" sz="4400" i="1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983</TotalTime>
  <Words>308</Words>
  <Application>Microsoft Office PowerPoint</Application>
  <PresentationFormat>Экран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«Слагаемые успеха адаптации первокурсника.</vt:lpstr>
      <vt:lpstr>. . Под адаптационной способностью понимают способность человека приспосабливаться к различным требованиям (социальным и физическим) среды без ощущения внутреннего дискомфорта и без конфликта со средой.</vt:lpstr>
      <vt:lpstr>Слайд 3</vt:lpstr>
      <vt:lpstr>   Формы адаптации</vt:lpstr>
      <vt:lpstr>Виды студенческой адаптации</vt:lpstr>
      <vt:lpstr>Советы психолога</vt:lpstr>
      <vt:lpstr>Слайд 7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общения</dc:title>
  <dc:creator>Дана</dc:creator>
  <cp:lastModifiedBy>4563</cp:lastModifiedBy>
  <cp:revision>103</cp:revision>
  <dcterms:created xsi:type="dcterms:W3CDTF">2012-09-05T10:53:05Z</dcterms:created>
  <dcterms:modified xsi:type="dcterms:W3CDTF">2018-10-12T09:06:16Z</dcterms:modified>
</cp:coreProperties>
</file>