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5" r:id="rId3"/>
    <p:sldId id="316" r:id="rId4"/>
    <p:sldId id="317" r:id="rId5"/>
    <p:sldId id="319" r:id="rId6"/>
    <p:sldId id="320" r:id="rId7"/>
    <p:sldId id="321" r:id="rId8"/>
    <p:sldId id="258" r:id="rId9"/>
    <p:sldId id="309" r:id="rId10"/>
    <p:sldId id="314" r:id="rId11"/>
    <p:sldId id="310" r:id="rId12"/>
    <p:sldId id="308" r:id="rId13"/>
    <p:sldId id="323" r:id="rId14"/>
    <p:sldId id="322" r:id="rId15"/>
    <p:sldId id="313" r:id="rId16"/>
    <p:sldId id="32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BF2BA-F3FC-4AB3-955D-FF051C39EC47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3FD788C-9481-45C6-90F8-EE50D0FD2ED3}">
      <dgm:prSet custT="1"/>
      <dgm:spPr/>
      <dgm:t>
        <a:bodyPr/>
        <a:lstStyle/>
        <a:p>
          <a:pPr rtl="0"/>
          <a:r>
            <a:rPr lang="ru-RU" sz="1800" b="1" smtClean="0">
              <a:latin typeface="Times New Roman" pitchFamily="18" charset="0"/>
              <a:cs typeface="Times New Roman" pitchFamily="18" charset="0"/>
            </a:rPr>
            <a:t>ГАПОУ «Краснокаменский горно-промышленный техникум»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93BFA6-4F50-46EE-BC69-97BDC2A04BE2}" type="parTrans" cxnId="{F52D73E4-D641-433F-928B-49A63312FB8A}">
      <dgm:prSet/>
      <dgm:spPr/>
      <dgm:t>
        <a:bodyPr/>
        <a:lstStyle/>
        <a:p>
          <a:endParaRPr lang="ru-RU"/>
        </a:p>
      </dgm:t>
    </dgm:pt>
    <dgm:pt modelId="{BA1DD6B0-A21B-494D-9ACF-5F1C817E0EAA}" type="sibTrans" cxnId="{F52D73E4-D641-433F-928B-49A63312FB8A}">
      <dgm:prSet/>
      <dgm:spPr/>
      <dgm:t>
        <a:bodyPr/>
        <a:lstStyle/>
        <a:p>
          <a:endParaRPr lang="ru-RU"/>
        </a:p>
      </dgm:t>
    </dgm:pt>
    <dgm:pt modelId="{B6A2AEF0-4E13-4834-8A53-F4E295A4FBCB}">
      <dgm:prSet custT="1"/>
      <dgm:spPr/>
      <dgm:t>
        <a:bodyPr/>
        <a:lstStyle/>
        <a:p>
          <a:pPr rtl="0"/>
          <a:r>
            <a:rPr lang="ru-RU" sz="2000" b="1" dirty="0" smtClean="0"/>
            <a:t>«Разработка учебно-методической, нормативной и контрольно-оценочной документации </a:t>
          </a:r>
          <a:r>
            <a:rPr lang="ru-RU" sz="1800" b="1" dirty="0" smtClean="0"/>
            <a:t>для  итоговой аттестации по </a:t>
          </a:r>
          <a:r>
            <a:rPr lang="ru-RU" sz="2000" b="1" dirty="0" smtClean="0"/>
            <a:t>профессиональным модулям».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55D65C-CEB3-4337-8203-59CD8C0ADB67}" type="parTrans" cxnId="{5DFA6400-3D73-4970-B3C6-DF8C5A8AA993}">
      <dgm:prSet/>
      <dgm:spPr/>
      <dgm:t>
        <a:bodyPr/>
        <a:lstStyle/>
        <a:p>
          <a:endParaRPr lang="ru-RU"/>
        </a:p>
      </dgm:t>
    </dgm:pt>
    <dgm:pt modelId="{BCB99364-A7F9-44BE-855D-DDEA5BFD77E6}" type="sibTrans" cxnId="{5DFA6400-3D73-4970-B3C6-DF8C5A8AA993}">
      <dgm:prSet/>
      <dgm:spPr/>
      <dgm:t>
        <a:bodyPr/>
        <a:lstStyle/>
        <a:p>
          <a:endParaRPr lang="ru-RU"/>
        </a:p>
      </dgm:t>
    </dgm:pt>
    <dgm:pt modelId="{1122B5CF-6609-49AF-A757-111ACA8E571E}">
      <dgm:prSet custT="1"/>
      <dgm:spPr/>
      <dgm:t>
        <a:bodyPr/>
        <a:lstStyle/>
        <a:p>
          <a:pPr rtl="0"/>
          <a:endParaRPr lang="ru-RU" sz="1400" dirty="0" smtClean="0"/>
        </a:p>
        <a:p>
          <a:pPr rtl="0"/>
          <a:endParaRPr lang="ru-RU" sz="1400" dirty="0" smtClean="0"/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Краснокаменск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2018г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DB9BED9-6D72-4EDD-A488-EABD4C96DB49}" type="parTrans" cxnId="{96213574-BD4A-4013-BAE7-C64C30482BA0}">
      <dgm:prSet/>
      <dgm:spPr/>
      <dgm:t>
        <a:bodyPr/>
        <a:lstStyle/>
        <a:p>
          <a:endParaRPr lang="ru-RU"/>
        </a:p>
      </dgm:t>
    </dgm:pt>
    <dgm:pt modelId="{CCE628FA-D38B-4DE5-BE48-F918136D8A6E}" type="sibTrans" cxnId="{96213574-BD4A-4013-BAE7-C64C30482BA0}">
      <dgm:prSet/>
      <dgm:spPr/>
      <dgm:t>
        <a:bodyPr/>
        <a:lstStyle/>
        <a:p>
          <a:endParaRPr lang="ru-RU"/>
        </a:p>
      </dgm:t>
    </dgm:pt>
    <dgm:pt modelId="{6A2E92B9-55AB-4EFC-B4F1-14DCA8746581}" type="pres">
      <dgm:prSet presAssocID="{174BF2BA-F3FC-4AB3-955D-FF051C39EC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82F0CC-8BF2-4634-AA12-8B4D42F57F37}" type="pres">
      <dgm:prSet presAssocID="{03FD788C-9481-45C6-90F8-EE50D0FD2ED3}" presName="circle1" presStyleLbl="node1" presStyleIdx="0" presStyleCnt="3"/>
      <dgm:spPr/>
      <dgm:t>
        <a:bodyPr/>
        <a:lstStyle/>
        <a:p>
          <a:endParaRPr lang="ru-RU"/>
        </a:p>
      </dgm:t>
    </dgm:pt>
    <dgm:pt modelId="{0F5EA2DB-711E-4670-8591-B17209AC1EC1}" type="pres">
      <dgm:prSet presAssocID="{03FD788C-9481-45C6-90F8-EE50D0FD2ED3}" presName="space" presStyleCnt="0"/>
      <dgm:spPr/>
      <dgm:t>
        <a:bodyPr/>
        <a:lstStyle/>
        <a:p>
          <a:endParaRPr lang="ru-RU"/>
        </a:p>
      </dgm:t>
    </dgm:pt>
    <dgm:pt modelId="{BEABFEF6-2302-4A64-B662-FE0E9F69F28C}" type="pres">
      <dgm:prSet presAssocID="{03FD788C-9481-45C6-90F8-EE50D0FD2ED3}" presName="rect1" presStyleLbl="alignAcc1" presStyleIdx="0" presStyleCnt="3" custLinFactNeighborX="680" custLinFactNeighborY="-7273"/>
      <dgm:spPr/>
      <dgm:t>
        <a:bodyPr/>
        <a:lstStyle/>
        <a:p>
          <a:endParaRPr lang="ru-RU"/>
        </a:p>
      </dgm:t>
    </dgm:pt>
    <dgm:pt modelId="{BC2CD704-3823-49AA-827A-B6237B9757CD}" type="pres">
      <dgm:prSet presAssocID="{B6A2AEF0-4E13-4834-8A53-F4E295A4FBCB}" presName="vertSpace2" presStyleLbl="node1" presStyleIdx="0" presStyleCnt="3"/>
      <dgm:spPr/>
      <dgm:t>
        <a:bodyPr/>
        <a:lstStyle/>
        <a:p>
          <a:endParaRPr lang="ru-RU"/>
        </a:p>
      </dgm:t>
    </dgm:pt>
    <dgm:pt modelId="{C110FB73-F76C-4F1B-9182-7D64A453E2EE}" type="pres">
      <dgm:prSet presAssocID="{B6A2AEF0-4E13-4834-8A53-F4E295A4FBCB}" presName="circle2" presStyleLbl="node1" presStyleIdx="1" presStyleCnt="3"/>
      <dgm:spPr/>
      <dgm:t>
        <a:bodyPr/>
        <a:lstStyle/>
        <a:p>
          <a:endParaRPr lang="ru-RU"/>
        </a:p>
      </dgm:t>
    </dgm:pt>
    <dgm:pt modelId="{B6FE8EF0-9F62-44CA-A4D0-84DF5E700922}" type="pres">
      <dgm:prSet presAssocID="{B6A2AEF0-4E13-4834-8A53-F4E295A4FBCB}" presName="rect2" presStyleLbl="alignAcc1" presStyleIdx="1" presStyleCnt="3" custLinFactNeighborX="-680" custLinFactNeighborY="1399"/>
      <dgm:spPr/>
      <dgm:t>
        <a:bodyPr/>
        <a:lstStyle/>
        <a:p>
          <a:endParaRPr lang="ru-RU"/>
        </a:p>
      </dgm:t>
    </dgm:pt>
    <dgm:pt modelId="{4180E61D-D50E-4638-8B75-FDE59DDD5E38}" type="pres">
      <dgm:prSet presAssocID="{1122B5CF-6609-49AF-A757-111ACA8E571E}" presName="vertSpace3" presStyleLbl="node1" presStyleIdx="1" presStyleCnt="3"/>
      <dgm:spPr/>
      <dgm:t>
        <a:bodyPr/>
        <a:lstStyle/>
        <a:p>
          <a:endParaRPr lang="ru-RU"/>
        </a:p>
      </dgm:t>
    </dgm:pt>
    <dgm:pt modelId="{9E0BB5FE-60CD-4265-8ADA-2D240FF59A7A}" type="pres">
      <dgm:prSet presAssocID="{1122B5CF-6609-49AF-A757-111ACA8E571E}" presName="circle3" presStyleLbl="node1" presStyleIdx="2" presStyleCnt="3"/>
      <dgm:spPr/>
      <dgm:t>
        <a:bodyPr/>
        <a:lstStyle/>
        <a:p>
          <a:endParaRPr lang="ru-RU"/>
        </a:p>
      </dgm:t>
    </dgm:pt>
    <dgm:pt modelId="{8C92FB67-4F9F-4423-A2C4-A29822C94E3D}" type="pres">
      <dgm:prSet presAssocID="{1122B5CF-6609-49AF-A757-111ACA8E571E}" presName="rect3" presStyleLbl="alignAcc1" presStyleIdx="2" presStyleCnt="3" custScaleY="90000" custLinFactNeighborX="2041" custLinFactNeighborY="0"/>
      <dgm:spPr/>
      <dgm:t>
        <a:bodyPr/>
        <a:lstStyle/>
        <a:p>
          <a:endParaRPr lang="ru-RU"/>
        </a:p>
      </dgm:t>
    </dgm:pt>
    <dgm:pt modelId="{52EC2F02-C7C2-4632-8D6D-3B6B8EAF90B0}" type="pres">
      <dgm:prSet presAssocID="{03FD788C-9481-45C6-90F8-EE50D0FD2ED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4F828-B840-43EA-87D1-3E953C496F1B}" type="pres">
      <dgm:prSet presAssocID="{B6A2AEF0-4E13-4834-8A53-F4E295A4FBC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834F4-5B9A-4B5C-B2D0-E427A971FB54}" type="pres">
      <dgm:prSet presAssocID="{1122B5CF-6609-49AF-A757-111ACA8E571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4F48CA-619B-4C96-A518-EA45938BB37A}" type="presOf" srcId="{03FD788C-9481-45C6-90F8-EE50D0FD2ED3}" destId="{BEABFEF6-2302-4A64-B662-FE0E9F69F28C}" srcOrd="0" destOrd="0" presId="urn:microsoft.com/office/officeart/2005/8/layout/target3"/>
    <dgm:cxn modelId="{4D9756E8-96A4-4582-97AF-AE164DD0FB27}" type="presOf" srcId="{1122B5CF-6609-49AF-A757-111ACA8E571E}" destId="{8C92FB67-4F9F-4423-A2C4-A29822C94E3D}" srcOrd="0" destOrd="0" presId="urn:microsoft.com/office/officeart/2005/8/layout/target3"/>
    <dgm:cxn modelId="{A674AA5D-8F51-442A-9A71-7E2D3669396D}" type="presOf" srcId="{B6A2AEF0-4E13-4834-8A53-F4E295A4FBCB}" destId="{B6FE8EF0-9F62-44CA-A4D0-84DF5E700922}" srcOrd="0" destOrd="0" presId="urn:microsoft.com/office/officeart/2005/8/layout/target3"/>
    <dgm:cxn modelId="{5DFA6400-3D73-4970-B3C6-DF8C5A8AA993}" srcId="{174BF2BA-F3FC-4AB3-955D-FF051C39EC47}" destId="{B6A2AEF0-4E13-4834-8A53-F4E295A4FBCB}" srcOrd="1" destOrd="0" parTransId="{BE55D65C-CEB3-4337-8203-59CD8C0ADB67}" sibTransId="{BCB99364-A7F9-44BE-855D-DDEA5BFD77E6}"/>
    <dgm:cxn modelId="{96213574-BD4A-4013-BAE7-C64C30482BA0}" srcId="{174BF2BA-F3FC-4AB3-955D-FF051C39EC47}" destId="{1122B5CF-6609-49AF-A757-111ACA8E571E}" srcOrd="2" destOrd="0" parTransId="{ADB9BED9-6D72-4EDD-A488-EABD4C96DB49}" sibTransId="{CCE628FA-D38B-4DE5-BE48-F918136D8A6E}"/>
    <dgm:cxn modelId="{DC8295B7-1BA0-4FA3-A26E-48EDD1A90CA1}" type="presOf" srcId="{B6A2AEF0-4E13-4834-8A53-F4E295A4FBCB}" destId="{0074F828-B840-43EA-87D1-3E953C496F1B}" srcOrd="1" destOrd="0" presId="urn:microsoft.com/office/officeart/2005/8/layout/target3"/>
    <dgm:cxn modelId="{F52D73E4-D641-433F-928B-49A63312FB8A}" srcId="{174BF2BA-F3FC-4AB3-955D-FF051C39EC47}" destId="{03FD788C-9481-45C6-90F8-EE50D0FD2ED3}" srcOrd="0" destOrd="0" parTransId="{4093BFA6-4F50-46EE-BC69-97BDC2A04BE2}" sibTransId="{BA1DD6B0-A21B-494D-9ACF-5F1C817E0EAA}"/>
    <dgm:cxn modelId="{BE665DCD-3BB1-4ADB-BABE-A87EDA0F73E6}" type="presOf" srcId="{1122B5CF-6609-49AF-A757-111ACA8E571E}" destId="{D2C834F4-5B9A-4B5C-B2D0-E427A971FB54}" srcOrd="1" destOrd="0" presId="urn:microsoft.com/office/officeart/2005/8/layout/target3"/>
    <dgm:cxn modelId="{BECEE5BF-27B4-4F74-A0F4-8D33EF9C425C}" type="presOf" srcId="{03FD788C-9481-45C6-90F8-EE50D0FD2ED3}" destId="{52EC2F02-C7C2-4632-8D6D-3B6B8EAF90B0}" srcOrd="1" destOrd="0" presId="urn:microsoft.com/office/officeart/2005/8/layout/target3"/>
    <dgm:cxn modelId="{AB60653D-C9C2-471A-BD00-F460C19A72F2}" type="presOf" srcId="{174BF2BA-F3FC-4AB3-955D-FF051C39EC47}" destId="{6A2E92B9-55AB-4EFC-B4F1-14DCA8746581}" srcOrd="0" destOrd="0" presId="urn:microsoft.com/office/officeart/2005/8/layout/target3"/>
    <dgm:cxn modelId="{B9BA6A31-1D5A-42FE-BAF9-B56D0570EBBC}" type="presParOf" srcId="{6A2E92B9-55AB-4EFC-B4F1-14DCA8746581}" destId="{7282F0CC-8BF2-4634-AA12-8B4D42F57F37}" srcOrd="0" destOrd="0" presId="urn:microsoft.com/office/officeart/2005/8/layout/target3"/>
    <dgm:cxn modelId="{81BEBD5C-2C28-412A-8BA0-E8BEF7ECEF6B}" type="presParOf" srcId="{6A2E92B9-55AB-4EFC-B4F1-14DCA8746581}" destId="{0F5EA2DB-711E-4670-8591-B17209AC1EC1}" srcOrd="1" destOrd="0" presId="urn:microsoft.com/office/officeart/2005/8/layout/target3"/>
    <dgm:cxn modelId="{D0CE3337-4CB1-4F16-A131-77954389AB3F}" type="presParOf" srcId="{6A2E92B9-55AB-4EFC-B4F1-14DCA8746581}" destId="{BEABFEF6-2302-4A64-B662-FE0E9F69F28C}" srcOrd="2" destOrd="0" presId="urn:microsoft.com/office/officeart/2005/8/layout/target3"/>
    <dgm:cxn modelId="{9883D16B-4543-430F-969B-BCDC62C9B011}" type="presParOf" srcId="{6A2E92B9-55AB-4EFC-B4F1-14DCA8746581}" destId="{BC2CD704-3823-49AA-827A-B6237B9757CD}" srcOrd="3" destOrd="0" presId="urn:microsoft.com/office/officeart/2005/8/layout/target3"/>
    <dgm:cxn modelId="{D0034A00-AC54-450F-A8C8-EAB1B4D84CF0}" type="presParOf" srcId="{6A2E92B9-55AB-4EFC-B4F1-14DCA8746581}" destId="{C110FB73-F76C-4F1B-9182-7D64A453E2EE}" srcOrd="4" destOrd="0" presId="urn:microsoft.com/office/officeart/2005/8/layout/target3"/>
    <dgm:cxn modelId="{F550E33A-A13E-4F8D-BA45-69A960BD1AFE}" type="presParOf" srcId="{6A2E92B9-55AB-4EFC-B4F1-14DCA8746581}" destId="{B6FE8EF0-9F62-44CA-A4D0-84DF5E700922}" srcOrd="5" destOrd="0" presId="urn:microsoft.com/office/officeart/2005/8/layout/target3"/>
    <dgm:cxn modelId="{52193703-F7F6-4D6D-880F-D2BA6D1DFE51}" type="presParOf" srcId="{6A2E92B9-55AB-4EFC-B4F1-14DCA8746581}" destId="{4180E61D-D50E-4638-8B75-FDE59DDD5E38}" srcOrd="6" destOrd="0" presId="urn:microsoft.com/office/officeart/2005/8/layout/target3"/>
    <dgm:cxn modelId="{C9B2E21D-6563-435A-A80E-241BBBCF58CF}" type="presParOf" srcId="{6A2E92B9-55AB-4EFC-B4F1-14DCA8746581}" destId="{9E0BB5FE-60CD-4265-8ADA-2D240FF59A7A}" srcOrd="7" destOrd="0" presId="urn:microsoft.com/office/officeart/2005/8/layout/target3"/>
    <dgm:cxn modelId="{1A9B6181-3E46-4A44-9935-D8EEBDB8B408}" type="presParOf" srcId="{6A2E92B9-55AB-4EFC-B4F1-14DCA8746581}" destId="{8C92FB67-4F9F-4423-A2C4-A29822C94E3D}" srcOrd="8" destOrd="0" presId="urn:microsoft.com/office/officeart/2005/8/layout/target3"/>
    <dgm:cxn modelId="{2A78BDC7-D77A-431B-92D0-41B4A46F3907}" type="presParOf" srcId="{6A2E92B9-55AB-4EFC-B4F1-14DCA8746581}" destId="{52EC2F02-C7C2-4632-8D6D-3B6B8EAF90B0}" srcOrd="9" destOrd="0" presId="urn:microsoft.com/office/officeart/2005/8/layout/target3"/>
    <dgm:cxn modelId="{A31CA74C-067E-4F7A-911E-6729D9E81720}" type="presParOf" srcId="{6A2E92B9-55AB-4EFC-B4F1-14DCA8746581}" destId="{0074F828-B840-43EA-87D1-3E953C496F1B}" srcOrd="10" destOrd="0" presId="urn:microsoft.com/office/officeart/2005/8/layout/target3"/>
    <dgm:cxn modelId="{291CFE3D-925D-4D0A-9C46-BE2FF9E9C99D}" type="presParOf" srcId="{6A2E92B9-55AB-4EFC-B4F1-14DCA8746581}" destId="{D2C834F4-5B9A-4B5C-B2D0-E427A971FB5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2A239-558E-4897-AD2E-E560D7DB8760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AE0470F-841C-4BC7-9995-6AE4B9F0F666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№273-ФЗ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 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 образовании в Российской Федерации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77A17B-FA10-45D9-B729-89819A90409A}" type="parTrans" cxnId="{B15CCCA1-D631-4C65-90BC-58D45B782CB8}">
      <dgm:prSet/>
      <dgm:spPr/>
      <dgm:t>
        <a:bodyPr/>
        <a:lstStyle/>
        <a:p>
          <a:endParaRPr lang="ru-RU"/>
        </a:p>
      </dgm:t>
    </dgm:pt>
    <dgm:pt modelId="{836514C5-7984-45BF-AA71-F091CB61D190}" type="sibTrans" cxnId="{B15CCCA1-D631-4C65-90BC-58D45B782CB8}">
      <dgm:prSet/>
      <dgm:spPr/>
      <dgm:t>
        <a:bodyPr/>
        <a:lstStyle/>
        <a:p>
          <a:endParaRPr lang="ru-RU"/>
        </a:p>
      </dgm:t>
    </dgm:pt>
    <dgm:pt modelId="{B3BD009F-61DE-44AB-B633-A5AF3426D3FD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Федеральная целевая программа «Развитие образования на 2016г. – 2020г.»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EBF2F9-FC1F-49BB-A00F-F6ED5A8EBE0B}" type="parTrans" cxnId="{D231E19F-5270-4AF4-B445-35A3A7DB1947}">
      <dgm:prSet/>
      <dgm:spPr/>
      <dgm:t>
        <a:bodyPr/>
        <a:lstStyle/>
        <a:p>
          <a:endParaRPr lang="ru-RU"/>
        </a:p>
      </dgm:t>
    </dgm:pt>
    <dgm:pt modelId="{18C0C62A-0228-4A9F-949B-37FA81920058}" type="sibTrans" cxnId="{D231E19F-5270-4AF4-B445-35A3A7DB1947}">
      <dgm:prSet/>
      <dgm:spPr/>
      <dgm:t>
        <a:bodyPr/>
        <a:lstStyle/>
        <a:p>
          <a:endParaRPr lang="ru-RU"/>
        </a:p>
      </dgm:t>
    </dgm:pt>
    <dgm:pt modelId="{64137D0D-F736-4107-8054-DA463A968FD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Распоряжение Правительства РФ №349-р «Комплекс мер по совершенствованию системы среднего профессионального образования на 2015 – 2020 годы.»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F8C61A-395B-40AF-A33A-13955CB4FED3}" type="parTrans" cxnId="{2F8E427B-B081-4394-919C-EF462BDDD46D}">
      <dgm:prSet/>
      <dgm:spPr/>
      <dgm:t>
        <a:bodyPr/>
        <a:lstStyle/>
        <a:p>
          <a:endParaRPr lang="ru-RU"/>
        </a:p>
      </dgm:t>
    </dgm:pt>
    <dgm:pt modelId="{CCEA23A0-9B7F-4988-BFE7-BB72FAABFCAA}" type="sibTrans" cxnId="{2F8E427B-B081-4394-919C-EF462BDDD46D}">
      <dgm:prSet/>
      <dgm:spPr/>
      <dgm:t>
        <a:bodyPr/>
        <a:lstStyle/>
        <a:p>
          <a:endParaRPr lang="ru-RU"/>
        </a:p>
      </dgm:t>
    </dgm:pt>
    <dgm:pt modelId="{66CC8F37-1B98-4DC1-A40D-C8AACC8A57E9}" type="pres">
      <dgm:prSet presAssocID="{0D62A239-558E-4897-AD2E-E560D7DB87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0FC22C6-ED6A-4594-92D8-19E1CC6462BD}" type="pres">
      <dgm:prSet presAssocID="{0D62A239-558E-4897-AD2E-E560D7DB8760}" presName="pyramid" presStyleLbl="node1" presStyleIdx="0" presStyleCnt="1"/>
      <dgm:spPr/>
    </dgm:pt>
    <dgm:pt modelId="{643996AC-8AEC-47F5-836A-4FB6E8116331}" type="pres">
      <dgm:prSet presAssocID="{0D62A239-558E-4897-AD2E-E560D7DB8760}" presName="theList" presStyleCnt="0"/>
      <dgm:spPr/>
    </dgm:pt>
    <dgm:pt modelId="{BBDE5B51-2121-46CC-BA76-DD4D3D0326A3}" type="pres">
      <dgm:prSet presAssocID="{7AE0470F-841C-4BC7-9995-6AE4B9F0F666}" presName="aNode" presStyleLbl="fgAcc1" presStyleIdx="0" presStyleCnt="3" custScaleX="21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A275-0CCB-4817-AD4E-BBAE96555DAC}" type="pres">
      <dgm:prSet presAssocID="{7AE0470F-841C-4BC7-9995-6AE4B9F0F666}" presName="aSpace" presStyleCnt="0"/>
      <dgm:spPr/>
    </dgm:pt>
    <dgm:pt modelId="{11D27349-C70C-497D-8EEF-A388C5C5BF1D}" type="pres">
      <dgm:prSet presAssocID="{B3BD009F-61DE-44AB-B633-A5AF3426D3FD}" presName="aNode" presStyleLbl="fgAcc1" presStyleIdx="1" presStyleCnt="3" custScaleX="214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E06F9-62E9-43EC-9934-904D73A418C2}" type="pres">
      <dgm:prSet presAssocID="{B3BD009F-61DE-44AB-B633-A5AF3426D3FD}" presName="aSpace" presStyleCnt="0"/>
      <dgm:spPr/>
    </dgm:pt>
    <dgm:pt modelId="{11DA58BA-BA9C-49A6-AEC4-8172343D6F99}" type="pres">
      <dgm:prSet presAssocID="{64137D0D-F736-4107-8054-DA463A968FDC}" presName="aNode" presStyleLbl="fgAcc1" presStyleIdx="2" presStyleCnt="3" custScaleX="216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8EF32-6EC3-4924-BB52-B0B24FBD24DC}" type="pres">
      <dgm:prSet presAssocID="{64137D0D-F736-4107-8054-DA463A968FDC}" presName="aSpace" presStyleCnt="0"/>
      <dgm:spPr/>
    </dgm:pt>
  </dgm:ptLst>
  <dgm:cxnLst>
    <dgm:cxn modelId="{6FA06468-C07F-4AD9-A404-6EADF28F30E4}" type="presOf" srcId="{0D62A239-558E-4897-AD2E-E560D7DB8760}" destId="{66CC8F37-1B98-4DC1-A40D-C8AACC8A57E9}" srcOrd="0" destOrd="0" presId="urn:microsoft.com/office/officeart/2005/8/layout/pyramid2"/>
    <dgm:cxn modelId="{760D4507-58C0-4C61-81CE-AAF7989B8726}" type="presOf" srcId="{64137D0D-F736-4107-8054-DA463A968FDC}" destId="{11DA58BA-BA9C-49A6-AEC4-8172343D6F99}" srcOrd="0" destOrd="0" presId="urn:microsoft.com/office/officeart/2005/8/layout/pyramid2"/>
    <dgm:cxn modelId="{2F8E427B-B081-4394-919C-EF462BDDD46D}" srcId="{0D62A239-558E-4897-AD2E-E560D7DB8760}" destId="{64137D0D-F736-4107-8054-DA463A968FDC}" srcOrd="2" destOrd="0" parTransId="{1CF8C61A-395B-40AF-A33A-13955CB4FED3}" sibTransId="{CCEA23A0-9B7F-4988-BFE7-BB72FAABFCAA}"/>
    <dgm:cxn modelId="{FD40355A-D8F6-4AFB-90C1-63D92613CEA8}" type="presOf" srcId="{B3BD009F-61DE-44AB-B633-A5AF3426D3FD}" destId="{11D27349-C70C-497D-8EEF-A388C5C5BF1D}" srcOrd="0" destOrd="0" presId="urn:microsoft.com/office/officeart/2005/8/layout/pyramid2"/>
    <dgm:cxn modelId="{5CFC9159-AB91-472E-88FE-CB2171212111}" type="presOf" srcId="{7AE0470F-841C-4BC7-9995-6AE4B9F0F666}" destId="{BBDE5B51-2121-46CC-BA76-DD4D3D0326A3}" srcOrd="0" destOrd="0" presId="urn:microsoft.com/office/officeart/2005/8/layout/pyramid2"/>
    <dgm:cxn modelId="{D231E19F-5270-4AF4-B445-35A3A7DB1947}" srcId="{0D62A239-558E-4897-AD2E-E560D7DB8760}" destId="{B3BD009F-61DE-44AB-B633-A5AF3426D3FD}" srcOrd="1" destOrd="0" parTransId="{6FEBF2F9-FC1F-49BB-A00F-F6ED5A8EBE0B}" sibTransId="{18C0C62A-0228-4A9F-949B-37FA81920058}"/>
    <dgm:cxn modelId="{B15CCCA1-D631-4C65-90BC-58D45B782CB8}" srcId="{0D62A239-558E-4897-AD2E-E560D7DB8760}" destId="{7AE0470F-841C-4BC7-9995-6AE4B9F0F666}" srcOrd="0" destOrd="0" parTransId="{7B77A17B-FA10-45D9-B729-89819A90409A}" sibTransId="{836514C5-7984-45BF-AA71-F091CB61D190}"/>
    <dgm:cxn modelId="{EE10EE68-5A6C-462D-BCFC-6759E878B0F7}" type="presParOf" srcId="{66CC8F37-1B98-4DC1-A40D-C8AACC8A57E9}" destId="{90FC22C6-ED6A-4594-92D8-19E1CC6462BD}" srcOrd="0" destOrd="0" presId="urn:microsoft.com/office/officeart/2005/8/layout/pyramid2"/>
    <dgm:cxn modelId="{AE572640-D8FE-4147-AFB1-3CED13E5B54C}" type="presParOf" srcId="{66CC8F37-1B98-4DC1-A40D-C8AACC8A57E9}" destId="{643996AC-8AEC-47F5-836A-4FB6E8116331}" srcOrd="1" destOrd="0" presId="urn:microsoft.com/office/officeart/2005/8/layout/pyramid2"/>
    <dgm:cxn modelId="{0EE52307-FE60-4F52-9F14-E25B4B09BB97}" type="presParOf" srcId="{643996AC-8AEC-47F5-836A-4FB6E8116331}" destId="{BBDE5B51-2121-46CC-BA76-DD4D3D0326A3}" srcOrd="0" destOrd="0" presId="urn:microsoft.com/office/officeart/2005/8/layout/pyramid2"/>
    <dgm:cxn modelId="{3FCCE5EE-5167-4669-B97A-75F7D61C8417}" type="presParOf" srcId="{643996AC-8AEC-47F5-836A-4FB6E8116331}" destId="{11ADA275-0CCB-4817-AD4E-BBAE96555DAC}" srcOrd="1" destOrd="0" presId="urn:microsoft.com/office/officeart/2005/8/layout/pyramid2"/>
    <dgm:cxn modelId="{8B5403A2-8B45-46F9-8EA5-573B91EA7700}" type="presParOf" srcId="{643996AC-8AEC-47F5-836A-4FB6E8116331}" destId="{11D27349-C70C-497D-8EEF-A388C5C5BF1D}" srcOrd="2" destOrd="0" presId="urn:microsoft.com/office/officeart/2005/8/layout/pyramid2"/>
    <dgm:cxn modelId="{9EE6A9DC-1352-48B6-A261-7E5DA06A631D}" type="presParOf" srcId="{643996AC-8AEC-47F5-836A-4FB6E8116331}" destId="{C00E06F9-62E9-43EC-9934-904D73A418C2}" srcOrd="3" destOrd="0" presId="urn:microsoft.com/office/officeart/2005/8/layout/pyramid2"/>
    <dgm:cxn modelId="{02FF737B-3AF0-4655-AF48-53FA81098636}" type="presParOf" srcId="{643996AC-8AEC-47F5-836A-4FB6E8116331}" destId="{11DA58BA-BA9C-49A6-AEC4-8172343D6F99}" srcOrd="4" destOrd="0" presId="urn:microsoft.com/office/officeart/2005/8/layout/pyramid2"/>
    <dgm:cxn modelId="{446CD983-BA2E-4CBC-BCD6-0A3EF7849F8B}" type="presParOf" srcId="{643996AC-8AEC-47F5-836A-4FB6E8116331}" destId="{4CB8EF32-6EC3-4924-BB52-B0B24FBD24D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F1FF1-7D4C-47FC-9458-507E23527A46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25643A4-D64E-41BE-BA5A-5D5B6AF9309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Изменения в Порядок ГИА</a:t>
          </a:r>
          <a:br>
            <a:rPr lang="ru-RU" b="1" dirty="0" smtClean="0">
              <a:latin typeface="Times New Roman" pitchFamily="18" charset="0"/>
              <a:cs typeface="Times New Roman" pitchFamily="18" charset="0"/>
            </a:rPr>
          </a:b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A47A7D8-E393-4171-8BAE-2A1073B966AA}" type="parTrans" cxnId="{9978E2F6-C7A2-4324-8521-62756D586212}">
      <dgm:prSet/>
      <dgm:spPr/>
      <dgm:t>
        <a:bodyPr/>
        <a:lstStyle/>
        <a:p>
          <a:endParaRPr lang="ru-RU"/>
        </a:p>
      </dgm:t>
    </dgm:pt>
    <dgm:pt modelId="{15CF29DA-94A5-4680-9529-3FA434A137BC}" type="sibTrans" cxnId="{9978E2F6-C7A2-4324-8521-62756D586212}">
      <dgm:prSet/>
      <dgm:spPr/>
      <dgm:t>
        <a:bodyPr/>
        <a:lstStyle/>
        <a:p>
          <a:endParaRPr lang="ru-RU"/>
        </a:p>
      </dgm:t>
    </dgm:pt>
    <dgm:pt modelId="{19DD3228-0FE9-488E-8ADD-658ACE454069}" type="pres">
      <dgm:prSet presAssocID="{56EF1FF1-7D4C-47FC-9458-507E23527A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A72B6-C147-4D10-8F04-505B9DBBA456}" type="pres">
      <dgm:prSet presAssocID="{225643A4-D64E-41BE-BA5A-5D5B6AF93093}" presName="circle1" presStyleLbl="node1" presStyleIdx="0" presStyleCnt="1"/>
      <dgm:spPr/>
    </dgm:pt>
    <dgm:pt modelId="{1D553C2A-D3D6-47E6-BD50-F3204FEF04ED}" type="pres">
      <dgm:prSet presAssocID="{225643A4-D64E-41BE-BA5A-5D5B6AF93093}" presName="space" presStyleCnt="0"/>
      <dgm:spPr/>
    </dgm:pt>
    <dgm:pt modelId="{2896BBA7-047B-475B-A7AF-315323C355D0}" type="pres">
      <dgm:prSet presAssocID="{225643A4-D64E-41BE-BA5A-5D5B6AF93093}" presName="rect1" presStyleLbl="alignAcc1" presStyleIdx="0" presStyleCnt="1"/>
      <dgm:spPr/>
      <dgm:t>
        <a:bodyPr/>
        <a:lstStyle/>
        <a:p>
          <a:endParaRPr lang="ru-RU"/>
        </a:p>
      </dgm:t>
    </dgm:pt>
    <dgm:pt modelId="{797224FC-C09B-4253-A71A-DBC3E3E1DEFE}" type="pres">
      <dgm:prSet presAssocID="{225643A4-D64E-41BE-BA5A-5D5B6AF9309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FE407-412D-45F4-B51D-9622318EA8B0}" type="presOf" srcId="{56EF1FF1-7D4C-47FC-9458-507E23527A46}" destId="{19DD3228-0FE9-488E-8ADD-658ACE454069}" srcOrd="0" destOrd="0" presId="urn:microsoft.com/office/officeart/2005/8/layout/target3"/>
    <dgm:cxn modelId="{9978E2F6-C7A2-4324-8521-62756D586212}" srcId="{56EF1FF1-7D4C-47FC-9458-507E23527A46}" destId="{225643A4-D64E-41BE-BA5A-5D5B6AF93093}" srcOrd="0" destOrd="0" parTransId="{BA47A7D8-E393-4171-8BAE-2A1073B966AA}" sibTransId="{15CF29DA-94A5-4680-9529-3FA434A137BC}"/>
    <dgm:cxn modelId="{DF24F7A3-1A59-4C44-A939-F87526E8908B}" type="presOf" srcId="{225643A4-D64E-41BE-BA5A-5D5B6AF93093}" destId="{2896BBA7-047B-475B-A7AF-315323C355D0}" srcOrd="0" destOrd="0" presId="urn:microsoft.com/office/officeart/2005/8/layout/target3"/>
    <dgm:cxn modelId="{572E815E-5C60-4400-81D0-1A6AD2D82CA6}" type="presOf" srcId="{225643A4-D64E-41BE-BA5A-5D5B6AF93093}" destId="{797224FC-C09B-4253-A71A-DBC3E3E1DEFE}" srcOrd="1" destOrd="0" presId="urn:microsoft.com/office/officeart/2005/8/layout/target3"/>
    <dgm:cxn modelId="{D0C3338A-6E04-41D0-9590-D40BBAED8A76}" type="presParOf" srcId="{19DD3228-0FE9-488E-8ADD-658ACE454069}" destId="{F04A72B6-C147-4D10-8F04-505B9DBBA456}" srcOrd="0" destOrd="0" presId="urn:microsoft.com/office/officeart/2005/8/layout/target3"/>
    <dgm:cxn modelId="{B6B6284D-8603-412B-89E4-F788C6E57031}" type="presParOf" srcId="{19DD3228-0FE9-488E-8ADD-658ACE454069}" destId="{1D553C2A-D3D6-47E6-BD50-F3204FEF04ED}" srcOrd="1" destOrd="0" presId="urn:microsoft.com/office/officeart/2005/8/layout/target3"/>
    <dgm:cxn modelId="{27C8DC97-E2D2-4D03-9787-D4F4F5C822D1}" type="presParOf" srcId="{19DD3228-0FE9-488E-8ADD-658ACE454069}" destId="{2896BBA7-047B-475B-A7AF-315323C355D0}" srcOrd="2" destOrd="0" presId="urn:microsoft.com/office/officeart/2005/8/layout/target3"/>
    <dgm:cxn modelId="{F17AC2DE-5987-4109-8FC7-76CAD2A0A48D}" type="presParOf" srcId="{19DD3228-0FE9-488E-8ADD-658ACE454069}" destId="{797224FC-C09B-4253-A71A-DBC3E3E1DEF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C0C9-9AF9-4893-B326-AC5DB4CE119D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14060D2-3501-446E-957C-AC8E52080C5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Приказ Союза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Россия» от 30.11.2016 № ПО/19 «О пилотной апробации проведения демонстрационного экзамена по стандартам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Россия в 2017 году»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8905828-30DF-479F-9E27-3B8D02B3B038}" type="parTrans" cxnId="{8356A33B-BC1F-41A1-86C8-DDACAB48DF51}">
      <dgm:prSet/>
      <dgm:spPr/>
      <dgm:t>
        <a:bodyPr/>
        <a:lstStyle/>
        <a:p>
          <a:endParaRPr lang="ru-RU"/>
        </a:p>
      </dgm:t>
    </dgm:pt>
    <dgm:pt modelId="{8AE3504B-0195-4765-B7FB-0B1FB6A6D16F}" type="sibTrans" cxnId="{8356A33B-BC1F-41A1-86C8-DDACAB48DF51}">
      <dgm:prSet/>
      <dgm:spPr/>
      <dgm:t>
        <a:bodyPr/>
        <a:lstStyle/>
        <a:p>
          <a:endParaRPr lang="ru-RU"/>
        </a:p>
      </dgm:t>
    </dgm:pt>
    <dgm:pt modelId="{9F971CD4-ABAC-41FC-8F85-9468DDDEA4CA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Приложение № 1 к приказу Союза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Россия» от 30.11.2016 № ПО/19 «Методика организации и проведения демонстрационного экзамена по стандартам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Россия»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2958353-C0F0-41AD-9946-37E9096FFEB0}" type="parTrans" cxnId="{48858411-B789-429C-AF3F-AB3332754FB0}">
      <dgm:prSet/>
      <dgm:spPr/>
      <dgm:t>
        <a:bodyPr/>
        <a:lstStyle/>
        <a:p>
          <a:endParaRPr lang="ru-RU"/>
        </a:p>
      </dgm:t>
    </dgm:pt>
    <dgm:pt modelId="{4E47420B-88F2-46C8-ABB3-E885C7AFC7D9}" type="sibTrans" cxnId="{48858411-B789-429C-AF3F-AB3332754FB0}">
      <dgm:prSet/>
      <dgm:spPr/>
      <dgm:t>
        <a:bodyPr/>
        <a:lstStyle/>
        <a:p>
          <a:endParaRPr lang="ru-RU"/>
        </a:p>
      </dgm:t>
    </dgm:pt>
    <dgm:pt modelId="{48922059-E32C-41FC-AD15-9FEBBFFA948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Распоряжение Минобразования Забайкальского края от 13.09.2017 № 218-р «О пилотной апробации проведения  демонстрационного экзамена по стандартам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smtClean="0">
              <a:latin typeface="Times New Roman" pitchFamily="18" charset="0"/>
              <a:cs typeface="Times New Roman" pitchFamily="18" charset="0"/>
            </a:rPr>
            <a:t> Россия»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4DA80ED-D8B1-40FF-A06D-20AFE6AF5564}" type="parTrans" cxnId="{AFD3BECA-028E-475E-8A40-AC7E59D254C6}">
      <dgm:prSet/>
      <dgm:spPr/>
      <dgm:t>
        <a:bodyPr/>
        <a:lstStyle/>
        <a:p>
          <a:endParaRPr lang="ru-RU"/>
        </a:p>
      </dgm:t>
    </dgm:pt>
    <dgm:pt modelId="{ECE8FD8B-2A82-42BB-BE15-016458A484AD}" type="sibTrans" cxnId="{AFD3BECA-028E-475E-8A40-AC7E59D254C6}">
      <dgm:prSet/>
      <dgm:spPr/>
      <dgm:t>
        <a:bodyPr/>
        <a:lstStyle/>
        <a:p>
          <a:endParaRPr lang="ru-RU"/>
        </a:p>
      </dgm:t>
    </dgm:pt>
    <dgm:pt modelId="{3432488B-797B-4096-8309-B72956BF393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Приказ Минобразования Забайкальского края от 15.02.2018г.№171 «О пилотной апробации проведения демонстрационного экзамена»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939FA2-D53B-45B6-8A99-172A62B46DD8}" type="parTrans" cxnId="{D02170F9-43B3-4CF2-BB44-D64ED6BF5410}">
      <dgm:prSet/>
      <dgm:spPr/>
      <dgm:t>
        <a:bodyPr/>
        <a:lstStyle/>
        <a:p>
          <a:endParaRPr lang="ru-RU"/>
        </a:p>
      </dgm:t>
    </dgm:pt>
    <dgm:pt modelId="{7255DC0C-EB5D-4B42-A5D9-4FD3D50AC390}" type="sibTrans" cxnId="{D02170F9-43B3-4CF2-BB44-D64ED6BF5410}">
      <dgm:prSet/>
      <dgm:spPr/>
      <dgm:t>
        <a:bodyPr/>
        <a:lstStyle/>
        <a:p>
          <a:endParaRPr lang="ru-RU"/>
        </a:p>
      </dgm:t>
    </dgm:pt>
    <dgm:pt modelId="{93CB6415-2BAF-4580-8D1E-98F12F52900D}" type="pres">
      <dgm:prSet presAssocID="{10F1C0C9-9AF9-4893-B326-AC5DB4CE11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CD7597-C808-48F8-B1C5-B755A982EE86}" type="pres">
      <dgm:prSet presAssocID="{114060D2-3501-446E-957C-AC8E52080C50}" presName="circle1" presStyleLbl="node1" presStyleIdx="0" presStyleCnt="4"/>
      <dgm:spPr/>
    </dgm:pt>
    <dgm:pt modelId="{1F6BEFD6-4492-43B2-8925-665CF4E1C1DE}" type="pres">
      <dgm:prSet presAssocID="{114060D2-3501-446E-957C-AC8E52080C50}" presName="space" presStyleCnt="0"/>
      <dgm:spPr/>
    </dgm:pt>
    <dgm:pt modelId="{B8B3E236-4889-4A9D-986E-CEA278989B64}" type="pres">
      <dgm:prSet presAssocID="{114060D2-3501-446E-957C-AC8E52080C50}" presName="rect1" presStyleLbl="alignAcc1" presStyleIdx="0" presStyleCnt="4" custLinFactNeighborX="1999"/>
      <dgm:spPr/>
      <dgm:t>
        <a:bodyPr/>
        <a:lstStyle/>
        <a:p>
          <a:endParaRPr lang="ru-RU"/>
        </a:p>
      </dgm:t>
    </dgm:pt>
    <dgm:pt modelId="{88D19C04-9C57-4D14-89C2-B42ECB743D73}" type="pres">
      <dgm:prSet presAssocID="{9F971CD4-ABAC-41FC-8F85-9468DDDEA4CA}" presName="vertSpace2" presStyleLbl="node1" presStyleIdx="0" presStyleCnt="4"/>
      <dgm:spPr/>
    </dgm:pt>
    <dgm:pt modelId="{AA5CC099-245F-4D93-83AD-C450CF619AEF}" type="pres">
      <dgm:prSet presAssocID="{9F971CD4-ABAC-41FC-8F85-9468DDDEA4CA}" presName="circle2" presStyleLbl="node1" presStyleIdx="1" presStyleCnt="4"/>
      <dgm:spPr/>
    </dgm:pt>
    <dgm:pt modelId="{010B6735-8807-4A83-AF3D-AE51B61A37D9}" type="pres">
      <dgm:prSet presAssocID="{9F971CD4-ABAC-41FC-8F85-9468DDDEA4CA}" presName="rect2" presStyleLbl="alignAcc1" presStyleIdx="1" presStyleCnt="4"/>
      <dgm:spPr/>
      <dgm:t>
        <a:bodyPr/>
        <a:lstStyle/>
        <a:p>
          <a:endParaRPr lang="ru-RU"/>
        </a:p>
      </dgm:t>
    </dgm:pt>
    <dgm:pt modelId="{D28F9AAB-2386-4C0A-835A-39426FAD8CAE}" type="pres">
      <dgm:prSet presAssocID="{48922059-E32C-41FC-AD15-9FEBBFFA948D}" presName="vertSpace3" presStyleLbl="node1" presStyleIdx="1" presStyleCnt="4"/>
      <dgm:spPr/>
    </dgm:pt>
    <dgm:pt modelId="{3F3324E9-0C3C-4EC4-B8EF-DDE47EEBE5AA}" type="pres">
      <dgm:prSet presAssocID="{48922059-E32C-41FC-AD15-9FEBBFFA948D}" presName="circle3" presStyleLbl="node1" presStyleIdx="2" presStyleCnt="4"/>
      <dgm:spPr/>
    </dgm:pt>
    <dgm:pt modelId="{7E4FF65C-B449-4454-967B-041642197715}" type="pres">
      <dgm:prSet presAssocID="{48922059-E32C-41FC-AD15-9FEBBFFA948D}" presName="rect3" presStyleLbl="alignAcc1" presStyleIdx="2" presStyleCnt="4"/>
      <dgm:spPr/>
      <dgm:t>
        <a:bodyPr/>
        <a:lstStyle/>
        <a:p>
          <a:endParaRPr lang="ru-RU"/>
        </a:p>
      </dgm:t>
    </dgm:pt>
    <dgm:pt modelId="{44F45E3F-3EB5-4919-803E-AA813059BE6C}" type="pres">
      <dgm:prSet presAssocID="{3432488B-797B-4096-8309-B72956BF3939}" presName="vertSpace4" presStyleLbl="node1" presStyleIdx="2" presStyleCnt="4"/>
      <dgm:spPr/>
    </dgm:pt>
    <dgm:pt modelId="{746F2F7C-279C-4EF2-B209-611A311B5870}" type="pres">
      <dgm:prSet presAssocID="{3432488B-797B-4096-8309-B72956BF3939}" presName="circle4" presStyleLbl="node1" presStyleIdx="3" presStyleCnt="4"/>
      <dgm:spPr/>
    </dgm:pt>
    <dgm:pt modelId="{701EA2A1-4CD5-4080-8457-8E617649B0F6}" type="pres">
      <dgm:prSet presAssocID="{3432488B-797B-4096-8309-B72956BF3939}" presName="rect4" presStyleLbl="alignAcc1" presStyleIdx="3" presStyleCnt="4"/>
      <dgm:spPr/>
      <dgm:t>
        <a:bodyPr/>
        <a:lstStyle/>
        <a:p>
          <a:endParaRPr lang="ru-RU"/>
        </a:p>
      </dgm:t>
    </dgm:pt>
    <dgm:pt modelId="{34214F7A-15B0-44BF-A0AD-72603B6AB8A4}" type="pres">
      <dgm:prSet presAssocID="{114060D2-3501-446E-957C-AC8E52080C5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5823-830C-4C84-922B-287B0609EDCE}" type="pres">
      <dgm:prSet presAssocID="{9F971CD4-ABAC-41FC-8F85-9468DDDEA4C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99401-77BE-4781-A4EC-8FBC574B588B}" type="pres">
      <dgm:prSet presAssocID="{48922059-E32C-41FC-AD15-9FEBBFFA948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27CE6-FAA5-42FF-AD99-29210B34980F}" type="pres">
      <dgm:prSet presAssocID="{3432488B-797B-4096-8309-B72956BF393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A5029-7941-4D1E-9E97-4CE52DA70EBF}" type="presOf" srcId="{114060D2-3501-446E-957C-AC8E52080C50}" destId="{B8B3E236-4889-4A9D-986E-CEA278989B64}" srcOrd="0" destOrd="0" presId="urn:microsoft.com/office/officeart/2005/8/layout/target3"/>
    <dgm:cxn modelId="{48858411-B789-429C-AF3F-AB3332754FB0}" srcId="{10F1C0C9-9AF9-4893-B326-AC5DB4CE119D}" destId="{9F971CD4-ABAC-41FC-8F85-9468DDDEA4CA}" srcOrd="1" destOrd="0" parTransId="{82958353-C0F0-41AD-9946-37E9096FFEB0}" sibTransId="{4E47420B-88F2-46C8-ABB3-E885C7AFC7D9}"/>
    <dgm:cxn modelId="{C586A1A8-AE23-4668-8150-A2630AB68839}" type="presOf" srcId="{114060D2-3501-446E-957C-AC8E52080C50}" destId="{34214F7A-15B0-44BF-A0AD-72603B6AB8A4}" srcOrd="1" destOrd="0" presId="urn:microsoft.com/office/officeart/2005/8/layout/target3"/>
    <dgm:cxn modelId="{BDB59E57-AF9E-424C-9B50-C91FC803F292}" type="presOf" srcId="{9F971CD4-ABAC-41FC-8F85-9468DDDEA4CA}" destId="{A52C5823-830C-4C84-922B-287B0609EDCE}" srcOrd="1" destOrd="0" presId="urn:microsoft.com/office/officeart/2005/8/layout/target3"/>
    <dgm:cxn modelId="{041AEEF8-C450-4C6C-825D-516DD53B38BE}" type="presOf" srcId="{3432488B-797B-4096-8309-B72956BF3939}" destId="{1E727CE6-FAA5-42FF-AD99-29210B34980F}" srcOrd="1" destOrd="0" presId="urn:microsoft.com/office/officeart/2005/8/layout/target3"/>
    <dgm:cxn modelId="{8356A33B-BC1F-41A1-86C8-DDACAB48DF51}" srcId="{10F1C0C9-9AF9-4893-B326-AC5DB4CE119D}" destId="{114060D2-3501-446E-957C-AC8E52080C50}" srcOrd="0" destOrd="0" parTransId="{A8905828-30DF-479F-9E27-3B8D02B3B038}" sibTransId="{8AE3504B-0195-4765-B7FB-0B1FB6A6D16F}"/>
    <dgm:cxn modelId="{5C6CB784-30EC-40B9-A9FA-55CA1E004057}" type="presOf" srcId="{48922059-E32C-41FC-AD15-9FEBBFFA948D}" destId="{B3A99401-77BE-4781-A4EC-8FBC574B588B}" srcOrd="1" destOrd="0" presId="urn:microsoft.com/office/officeart/2005/8/layout/target3"/>
    <dgm:cxn modelId="{ECACA88F-10E4-4B98-8B0A-DB1B2022D49F}" type="presOf" srcId="{48922059-E32C-41FC-AD15-9FEBBFFA948D}" destId="{7E4FF65C-B449-4454-967B-041642197715}" srcOrd="0" destOrd="0" presId="urn:microsoft.com/office/officeart/2005/8/layout/target3"/>
    <dgm:cxn modelId="{F29D3061-95B6-4CA3-A990-3F95313376F4}" type="presOf" srcId="{10F1C0C9-9AF9-4893-B326-AC5DB4CE119D}" destId="{93CB6415-2BAF-4580-8D1E-98F12F52900D}" srcOrd="0" destOrd="0" presId="urn:microsoft.com/office/officeart/2005/8/layout/target3"/>
    <dgm:cxn modelId="{AFD3BECA-028E-475E-8A40-AC7E59D254C6}" srcId="{10F1C0C9-9AF9-4893-B326-AC5DB4CE119D}" destId="{48922059-E32C-41FC-AD15-9FEBBFFA948D}" srcOrd="2" destOrd="0" parTransId="{C4DA80ED-D8B1-40FF-A06D-20AFE6AF5564}" sibTransId="{ECE8FD8B-2A82-42BB-BE15-016458A484AD}"/>
    <dgm:cxn modelId="{D02170F9-43B3-4CF2-BB44-D64ED6BF5410}" srcId="{10F1C0C9-9AF9-4893-B326-AC5DB4CE119D}" destId="{3432488B-797B-4096-8309-B72956BF3939}" srcOrd="3" destOrd="0" parTransId="{72939FA2-D53B-45B6-8A99-172A62B46DD8}" sibTransId="{7255DC0C-EB5D-4B42-A5D9-4FD3D50AC390}"/>
    <dgm:cxn modelId="{7A4DE42F-A853-47F9-BCFB-8A9D20A92B55}" type="presOf" srcId="{3432488B-797B-4096-8309-B72956BF3939}" destId="{701EA2A1-4CD5-4080-8457-8E617649B0F6}" srcOrd="0" destOrd="0" presId="urn:microsoft.com/office/officeart/2005/8/layout/target3"/>
    <dgm:cxn modelId="{BBE6C190-93F0-400B-9ADF-DC75D5F35402}" type="presOf" srcId="{9F971CD4-ABAC-41FC-8F85-9468DDDEA4CA}" destId="{010B6735-8807-4A83-AF3D-AE51B61A37D9}" srcOrd="0" destOrd="0" presId="urn:microsoft.com/office/officeart/2005/8/layout/target3"/>
    <dgm:cxn modelId="{218193E9-51B0-4932-B0D2-213FF1E43734}" type="presParOf" srcId="{93CB6415-2BAF-4580-8D1E-98F12F52900D}" destId="{9BCD7597-C808-48F8-B1C5-B755A982EE86}" srcOrd="0" destOrd="0" presId="urn:microsoft.com/office/officeart/2005/8/layout/target3"/>
    <dgm:cxn modelId="{D9FCE50D-C608-455E-A6D1-6E2224C27EC7}" type="presParOf" srcId="{93CB6415-2BAF-4580-8D1E-98F12F52900D}" destId="{1F6BEFD6-4492-43B2-8925-665CF4E1C1DE}" srcOrd="1" destOrd="0" presId="urn:microsoft.com/office/officeart/2005/8/layout/target3"/>
    <dgm:cxn modelId="{A9F404C5-76E7-4CCB-96B5-74D446B74F9B}" type="presParOf" srcId="{93CB6415-2BAF-4580-8D1E-98F12F52900D}" destId="{B8B3E236-4889-4A9D-986E-CEA278989B64}" srcOrd="2" destOrd="0" presId="urn:microsoft.com/office/officeart/2005/8/layout/target3"/>
    <dgm:cxn modelId="{0A189133-9F9E-45F5-9209-3EAE987BB8FC}" type="presParOf" srcId="{93CB6415-2BAF-4580-8D1E-98F12F52900D}" destId="{88D19C04-9C57-4D14-89C2-B42ECB743D73}" srcOrd="3" destOrd="0" presId="urn:microsoft.com/office/officeart/2005/8/layout/target3"/>
    <dgm:cxn modelId="{1EC8CB0D-E20A-4A97-ADAA-DD7A4ABB6B7F}" type="presParOf" srcId="{93CB6415-2BAF-4580-8D1E-98F12F52900D}" destId="{AA5CC099-245F-4D93-83AD-C450CF619AEF}" srcOrd="4" destOrd="0" presId="urn:microsoft.com/office/officeart/2005/8/layout/target3"/>
    <dgm:cxn modelId="{426BAE81-B923-4A8F-BFDA-CF8305188827}" type="presParOf" srcId="{93CB6415-2BAF-4580-8D1E-98F12F52900D}" destId="{010B6735-8807-4A83-AF3D-AE51B61A37D9}" srcOrd="5" destOrd="0" presId="urn:microsoft.com/office/officeart/2005/8/layout/target3"/>
    <dgm:cxn modelId="{FD11FEB4-DD49-42C8-995B-C5012570E424}" type="presParOf" srcId="{93CB6415-2BAF-4580-8D1E-98F12F52900D}" destId="{D28F9AAB-2386-4C0A-835A-39426FAD8CAE}" srcOrd="6" destOrd="0" presId="urn:microsoft.com/office/officeart/2005/8/layout/target3"/>
    <dgm:cxn modelId="{31206E40-41C8-4B3E-BBD4-B00DA52A82E0}" type="presParOf" srcId="{93CB6415-2BAF-4580-8D1E-98F12F52900D}" destId="{3F3324E9-0C3C-4EC4-B8EF-DDE47EEBE5AA}" srcOrd="7" destOrd="0" presId="urn:microsoft.com/office/officeart/2005/8/layout/target3"/>
    <dgm:cxn modelId="{D8410A8D-274E-4FED-A8FD-1E08339B5011}" type="presParOf" srcId="{93CB6415-2BAF-4580-8D1E-98F12F52900D}" destId="{7E4FF65C-B449-4454-967B-041642197715}" srcOrd="8" destOrd="0" presId="urn:microsoft.com/office/officeart/2005/8/layout/target3"/>
    <dgm:cxn modelId="{CA7969D0-1B5C-46D6-B4EA-67A5492203D9}" type="presParOf" srcId="{93CB6415-2BAF-4580-8D1E-98F12F52900D}" destId="{44F45E3F-3EB5-4919-803E-AA813059BE6C}" srcOrd="9" destOrd="0" presId="urn:microsoft.com/office/officeart/2005/8/layout/target3"/>
    <dgm:cxn modelId="{8495BA19-2E2E-4847-8330-A1D2CF699F31}" type="presParOf" srcId="{93CB6415-2BAF-4580-8D1E-98F12F52900D}" destId="{746F2F7C-279C-4EF2-B209-611A311B5870}" srcOrd="10" destOrd="0" presId="urn:microsoft.com/office/officeart/2005/8/layout/target3"/>
    <dgm:cxn modelId="{D22A6CD0-3BEB-46D1-BAAD-B0D9B900AFAB}" type="presParOf" srcId="{93CB6415-2BAF-4580-8D1E-98F12F52900D}" destId="{701EA2A1-4CD5-4080-8457-8E617649B0F6}" srcOrd="11" destOrd="0" presId="urn:microsoft.com/office/officeart/2005/8/layout/target3"/>
    <dgm:cxn modelId="{6131B4BD-C2A7-4242-B7ED-40C040F0A5BF}" type="presParOf" srcId="{93CB6415-2BAF-4580-8D1E-98F12F52900D}" destId="{34214F7A-15B0-44BF-A0AD-72603B6AB8A4}" srcOrd="12" destOrd="0" presId="urn:microsoft.com/office/officeart/2005/8/layout/target3"/>
    <dgm:cxn modelId="{15946A53-FE3A-413F-B5B3-4FAF63288A83}" type="presParOf" srcId="{93CB6415-2BAF-4580-8D1E-98F12F52900D}" destId="{A52C5823-830C-4C84-922B-287B0609EDCE}" srcOrd="13" destOrd="0" presId="urn:microsoft.com/office/officeart/2005/8/layout/target3"/>
    <dgm:cxn modelId="{036B541B-79CE-4A92-9029-CFE686DDD12D}" type="presParOf" srcId="{93CB6415-2BAF-4580-8D1E-98F12F52900D}" destId="{B3A99401-77BE-4781-A4EC-8FBC574B588B}" srcOrd="14" destOrd="0" presId="urn:microsoft.com/office/officeart/2005/8/layout/target3"/>
    <dgm:cxn modelId="{E689DDDC-211C-462D-AEF7-219DDE114187}" type="presParOf" srcId="{93CB6415-2BAF-4580-8D1E-98F12F52900D}" destId="{1E727CE6-FAA5-42FF-AD99-29210B34980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63D52-CAEA-45FE-BC4C-73761EC21766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3927111C-8536-49C6-A5C1-ECB681236E9C}">
      <dgm:prSet/>
      <dgm:spPr/>
      <dgm:t>
        <a:bodyPr/>
        <a:lstStyle/>
        <a:p>
          <a:pPr rtl="0"/>
          <a:r>
            <a:rPr lang="ru-RU" b="1" dirty="0" smtClean="0"/>
            <a:t>ТРЕБОВАНИЯ К ПРОВЕДЕНИЮ ДЕМОНСТРАЦИОННОГО ЭКЗАМЕНА ПО МЕТОДИКЕ ВОРДСКИЛС РОССИЯ </a:t>
          </a:r>
          <a:endParaRPr lang="ru-RU" dirty="0"/>
        </a:p>
      </dgm:t>
    </dgm:pt>
    <dgm:pt modelId="{6AB22120-E244-493E-A489-5DDCD215D9B5}" type="parTrans" cxnId="{CB29AFAB-5104-4178-8EF2-D23B95FDA926}">
      <dgm:prSet/>
      <dgm:spPr/>
      <dgm:t>
        <a:bodyPr/>
        <a:lstStyle/>
        <a:p>
          <a:endParaRPr lang="ru-RU"/>
        </a:p>
      </dgm:t>
    </dgm:pt>
    <dgm:pt modelId="{641B73CB-0B78-4AB7-91D3-8CF4B3FF562E}" type="sibTrans" cxnId="{CB29AFAB-5104-4178-8EF2-D23B95FDA926}">
      <dgm:prSet/>
      <dgm:spPr/>
      <dgm:t>
        <a:bodyPr/>
        <a:lstStyle/>
        <a:p>
          <a:endParaRPr lang="ru-RU"/>
        </a:p>
      </dgm:t>
    </dgm:pt>
    <dgm:pt modelId="{3C449890-8FCC-4287-898A-FC41A51D56DB}" type="pres">
      <dgm:prSet presAssocID="{5CE63D52-CAEA-45FE-BC4C-73761EC217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08D6F-F52C-44E4-80B0-B86743A10C93}" type="pres">
      <dgm:prSet presAssocID="{3927111C-8536-49C6-A5C1-ECB681236E9C}" presName="circle1" presStyleLbl="node1" presStyleIdx="0" presStyleCnt="1"/>
      <dgm:spPr/>
    </dgm:pt>
    <dgm:pt modelId="{698681B6-7F79-4501-B591-33610BBC8521}" type="pres">
      <dgm:prSet presAssocID="{3927111C-8536-49C6-A5C1-ECB681236E9C}" presName="space" presStyleCnt="0"/>
      <dgm:spPr/>
    </dgm:pt>
    <dgm:pt modelId="{2FD39F86-2194-4924-9CEF-43A0421A36CC}" type="pres">
      <dgm:prSet presAssocID="{3927111C-8536-49C6-A5C1-ECB681236E9C}" presName="rect1" presStyleLbl="alignAcc1" presStyleIdx="0" presStyleCnt="1"/>
      <dgm:spPr/>
      <dgm:t>
        <a:bodyPr/>
        <a:lstStyle/>
        <a:p>
          <a:endParaRPr lang="ru-RU"/>
        </a:p>
      </dgm:t>
    </dgm:pt>
    <dgm:pt modelId="{58B4E9DC-743D-4DFD-8D7E-E78044562B6A}" type="pres">
      <dgm:prSet presAssocID="{3927111C-8536-49C6-A5C1-ECB681236E9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9AFAB-5104-4178-8EF2-D23B95FDA926}" srcId="{5CE63D52-CAEA-45FE-BC4C-73761EC21766}" destId="{3927111C-8536-49C6-A5C1-ECB681236E9C}" srcOrd="0" destOrd="0" parTransId="{6AB22120-E244-493E-A489-5DDCD215D9B5}" sibTransId="{641B73CB-0B78-4AB7-91D3-8CF4B3FF562E}"/>
    <dgm:cxn modelId="{0459970D-1D33-4B7A-93F1-CC996FB29D1E}" type="presOf" srcId="{3927111C-8536-49C6-A5C1-ECB681236E9C}" destId="{58B4E9DC-743D-4DFD-8D7E-E78044562B6A}" srcOrd="1" destOrd="0" presId="urn:microsoft.com/office/officeart/2005/8/layout/target3"/>
    <dgm:cxn modelId="{757126FD-42BD-4DB1-B650-9740AA472D54}" type="presOf" srcId="{3927111C-8536-49C6-A5C1-ECB681236E9C}" destId="{2FD39F86-2194-4924-9CEF-43A0421A36CC}" srcOrd="0" destOrd="0" presId="urn:microsoft.com/office/officeart/2005/8/layout/target3"/>
    <dgm:cxn modelId="{33A701B8-E4E6-4F82-817B-026CC81E4ABD}" type="presOf" srcId="{5CE63D52-CAEA-45FE-BC4C-73761EC21766}" destId="{3C449890-8FCC-4287-898A-FC41A51D56DB}" srcOrd="0" destOrd="0" presId="urn:microsoft.com/office/officeart/2005/8/layout/target3"/>
    <dgm:cxn modelId="{EB2A7E50-5076-47D3-916E-C0686862A0DD}" type="presParOf" srcId="{3C449890-8FCC-4287-898A-FC41A51D56DB}" destId="{B4D08D6F-F52C-44E4-80B0-B86743A10C93}" srcOrd="0" destOrd="0" presId="urn:microsoft.com/office/officeart/2005/8/layout/target3"/>
    <dgm:cxn modelId="{4C05577E-C59D-48AC-9E8E-B1E98F4FCD09}" type="presParOf" srcId="{3C449890-8FCC-4287-898A-FC41A51D56DB}" destId="{698681B6-7F79-4501-B591-33610BBC8521}" srcOrd="1" destOrd="0" presId="urn:microsoft.com/office/officeart/2005/8/layout/target3"/>
    <dgm:cxn modelId="{BE5D5652-E110-4A58-AFF9-0A629F1E847D}" type="presParOf" srcId="{3C449890-8FCC-4287-898A-FC41A51D56DB}" destId="{2FD39F86-2194-4924-9CEF-43A0421A36CC}" srcOrd="2" destOrd="0" presId="urn:microsoft.com/office/officeart/2005/8/layout/target3"/>
    <dgm:cxn modelId="{91174FC9-19E0-4C2B-A802-6BB90AC64F49}" type="presParOf" srcId="{3C449890-8FCC-4287-898A-FC41A51D56DB}" destId="{58B4E9DC-743D-4DFD-8D7E-E78044562B6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9B9178-1FB2-40CC-812C-7544789A60DA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54D7CBA-296E-4CD1-94A2-B3EF3E8A5C37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Положение о квалификационном экзамене с элементами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демоэкзамена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2389BF7-354E-4B08-9BF7-F36B649279EB}" type="parTrans" cxnId="{E10E54D2-F132-4E4B-BAF2-0F1584410AC1}">
      <dgm:prSet/>
      <dgm:spPr/>
      <dgm:t>
        <a:bodyPr/>
        <a:lstStyle/>
        <a:p>
          <a:endParaRPr lang="ru-RU"/>
        </a:p>
      </dgm:t>
    </dgm:pt>
    <dgm:pt modelId="{4976492A-43D7-4C18-BE13-A6E14EEDC97F}" type="sibTrans" cxnId="{E10E54D2-F132-4E4B-BAF2-0F1584410AC1}">
      <dgm:prSet/>
      <dgm:spPr/>
      <dgm:t>
        <a:bodyPr/>
        <a:lstStyle/>
        <a:p>
          <a:endParaRPr lang="ru-RU"/>
        </a:p>
      </dgm:t>
    </dgm:pt>
    <dgm:pt modelId="{4A280AD5-AA09-4DEE-844A-3B725B990A07}" type="pres">
      <dgm:prSet presAssocID="{369B9178-1FB2-40CC-812C-7544789A60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2BCE3-F70F-4049-BB1C-4EF56D00DB90}" type="pres">
      <dgm:prSet presAssocID="{454D7CBA-296E-4CD1-94A2-B3EF3E8A5C37}" presName="circle1" presStyleLbl="node1" presStyleIdx="0" presStyleCnt="1"/>
      <dgm:spPr/>
    </dgm:pt>
    <dgm:pt modelId="{82B9F82D-675C-4D53-A2D6-4A32245B8BBF}" type="pres">
      <dgm:prSet presAssocID="{454D7CBA-296E-4CD1-94A2-B3EF3E8A5C37}" presName="space" presStyleCnt="0"/>
      <dgm:spPr/>
    </dgm:pt>
    <dgm:pt modelId="{6FC34CA4-D0B4-4D62-8355-B85DE01714B6}" type="pres">
      <dgm:prSet presAssocID="{454D7CBA-296E-4CD1-94A2-B3EF3E8A5C37}" presName="rect1" presStyleLbl="alignAcc1" presStyleIdx="0" presStyleCnt="1" custScaleX="100000" custScaleY="100000" custLinFactNeighborX="169" custLinFactNeighborY="-5987"/>
      <dgm:spPr/>
      <dgm:t>
        <a:bodyPr/>
        <a:lstStyle/>
        <a:p>
          <a:endParaRPr lang="ru-RU"/>
        </a:p>
      </dgm:t>
    </dgm:pt>
    <dgm:pt modelId="{843AC9D8-A2C5-4BDC-9C21-F4CF7B46D8EF}" type="pres">
      <dgm:prSet presAssocID="{454D7CBA-296E-4CD1-94A2-B3EF3E8A5C3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F7E1A-A763-42D9-A131-F1DDB663E2AA}" type="presOf" srcId="{369B9178-1FB2-40CC-812C-7544789A60DA}" destId="{4A280AD5-AA09-4DEE-844A-3B725B990A07}" srcOrd="0" destOrd="0" presId="urn:microsoft.com/office/officeart/2005/8/layout/target3"/>
    <dgm:cxn modelId="{E10E54D2-F132-4E4B-BAF2-0F1584410AC1}" srcId="{369B9178-1FB2-40CC-812C-7544789A60DA}" destId="{454D7CBA-296E-4CD1-94A2-B3EF3E8A5C37}" srcOrd="0" destOrd="0" parTransId="{62389BF7-354E-4B08-9BF7-F36B649279EB}" sibTransId="{4976492A-43D7-4C18-BE13-A6E14EEDC97F}"/>
    <dgm:cxn modelId="{A890E3DC-73A7-463C-BC51-3DD19E1E92D1}" type="presOf" srcId="{454D7CBA-296E-4CD1-94A2-B3EF3E8A5C37}" destId="{6FC34CA4-D0B4-4D62-8355-B85DE01714B6}" srcOrd="0" destOrd="0" presId="urn:microsoft.com/office/officeart/2005/8/layout/target3"/>
    <dgm:cxn modelId="{F71E5BA7-2968-404D-BCE6-5333D6FAF839}" type="presOf" srcId="{454D7CBA-296E-4CD1-94A2-B3EF3E8A5C37}" destId="{843AC9D8-A2C5-4BDC-9C21-F4CF7B46D8EF}" srcOrd="1" destOrd="0" presId="urn:microsoft.com/office/officeart/2005/8/layout/target3"/>
    <dgm:cxn modelId="{A4CC0AFD-A696-48D7-8799-2B894297B4C3}" type="presParOf" srcId="{4A280AD5-AA09-4DEE-844A-3B725B990A07}" destId="{8272BCE3-F70F-4049-BB1C-4EF56D00DB90}" srcOrd="0" destOrd="0" presId="urn:microsoft.com/office/officeart/2005/8/layout/target3"/>
    <dgm:cxn modelId="{C01B19F9-E355-4092-991A-E6D7EAA8A246}" type="presParOf" srcId="{4A280AD5-AA09-4DEE-844A-3B725B990A07}" destId="{82B9F82D-675C-4D53-A2D6-4A32245B8BBF}" srcOrd="1" destOrd="0" presId="urn:microsoft.com/office/officeart/2005/8/layout/target3"/>
    <dgm:cxn modelId="{B20CA84D-0B41-4807-8219-417C796A5E02}" type="presParOf" srcId="{4A280AD5-AA09-4DEE-844A-3B725B990A07}" destId="{6FC34CA4-D0B4-4D62-8355-B85DE01714B6}" srcOrd="2" destOrd="0" presId="urn:microsoft.com/office/officeart/2005/8/layout/target3"/>
    <dgm:cxn modelId="{1C1C17E9-D285-4368-B68A-0FE24268553C}" type="presParOf" srcId="{4A280AD5-AA09-4DEE-844A-3B725B990A07}" destId="{843AC9D8-A2C5-4BDC-9C21-F4CF7B46D8E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BEF58F-0364-4E78-A2B8-3C9075B1BD9A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2DFB087-A971-4831-B8FA-20FA7BB3F15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РИСКИ ГИА В ФОРМАТЕ  ВОРДСКИЛС РОССИЯ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35554C-956B-4A84-9C2A-231B50B48929}" type="parTrans" cxnId="{A082D9AB-E7A2-4723-8DC1-9BF1BB2E2737}">
      <dgm:prSet/>
      <dgm:spPr/>
      <dgm:t>
        <a:bodyPr/>
        <a:lstStyle/>
        <a:p>
          <a:endParaRPr lang="ru-RU"/>
        </a:p>
      </dgm:t>
    </dgm:pt>
    <dgm:pt modelId="{2D4D061F-4E5F-449E-B387-6669285273FC}" type="sibTrans" cxnId="{A082D9AB-E7A2-4723-8DC1-9BF1BB2E2737}">
      <dgm:prSet/>
      <dgm:spPr/>
      <dgm:t>
        <a:bodyPr/>
        <a:lstStyle/>
        <a:p>
          <a:endParaRPr lang="ru-RU"/>
        </a:p>
      </dgm:t>
    </dgm:pt>
    <dgm:pt modelId="{B40273AF-0263-4DEA-920D-B6406E57D3F5}" type="pres">
      <dgm:prSet presAssocID="{A7BEF58F-0364-4E78-A2B8-3C9075B1BD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FE3A8-7BE2-401B-94FF-7E76C95EEB07}" type="pres">
      <dgm:prSet presAssocID="{12DFB087-A971-4831-B8FA-20FA7BB3F150}" presName="circle1" presStyleLbl="node1" presStyleIdx="0" presStyleCnt="1"/>
      <dgm:spPr/>
    </dgm:pt>
    <dgm:pt modelId="{5904600C-8A21-4698-9630-06738154B655}" type="pres">
      <dgm:prSet presAssocID="{12DFB087-A971-4831-B8FA-20FA7BB3F150}" presName="space" presStyleCnt="0"/>
      <dgm:spPr/>
    </dgm:pt>
    <dgm:pt modelId="{3798696F-F2EE-47AD-AE81-FB1145441030}" type="pres">
      <dgm:prSet presAssocID="{12DFB087-A971-4831-B8FA-20FA7BB3F150}" presName="rect1" presStyleLbl="alignAcc1" presStyleIdx="0" presStyleCnt="1" custScaleX="100000"/>
      <dgm:spPr/>
      <dgm:t>
        <a:bodyPr/>
        <a:lstStyle/>
        <a:p>
          <a:endParaRPr lang="ru-RU"/>
        </a:p>
      </dgm:t>
    </dgm:pt>
    <dgm:pt modelId="{071F585B-E668-40E2-B479-098042DE8D9D}" type="pres">
      <dgm:prSet presAssocID="{12DFB087-A971-4831-B8FA-20FA7BB3F15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2D9AB-E7A2-4723-8DC1-9BF1BB2E2737}" srcId="{A7BEF58F-0364-4E78-A2B8-3C9075B1BD9A}" destId="{12DFB087-A971-4831-B8FA-20FA7BB3F150}" srcOrd="0" destOrd="0" parTransId="{FC35554C-956B-4A84-9C2A-231B50B48929}" sibTransId="{2D4D061F-4E5F-449E-B387-6669285273FC}"/>
    <dgm:cxn modelId="{9DBBDC30-1A12-4A28-8065-F588351D9BB7}" type="presOf" srcId="{12DFB087-A971-4831-B8FA-20FA7BB3F150}" destId="{071F585B-E668-40E2-B479-098042DE8D9D}" srcOrd="1" destOrd="0" presId="urn:microsoft.com/office/officeart/2005/8/layout/target3"/>
    <dgm:cxn modelId="{41F31E27-8B7B-40F0-B6BA-526042586CEC}" type="presOf" srcId="{12DFB087-A971-4831-B8FA-20FA7BB3F150}" destId="{3798696F-F2EE-47AD-AE81-FB1145441030}" srcOrd="0" destOrd="0" presId="urn:microsoft.com/office/officeart/2005/8/layout/target3"/>
    <dgm:cxn modelId="{1C2CA5D7-8734-4E2C-9076-EA265B7D3441}" type="presOf" srcId="{A7BEF58F-0364-4E78-A2B8-3C9075B1BD9A}" destId="{B40273AF-0263-4DEA-920D-B6406E57D3F5}" srcOrd="0" destOrd="0" presId="urn:microsoft.com/office/officeart/2005/8/layout/target3"/>
    <dgm:cxn modelId="{156F82ED-8ED7-48CC-8974-D852BAEA4852}" type="presParOf" srcId="{B40273AF-0263-4DEA-920D-B6406E57D3F5}" destId="{B64FE3A8-7BE2-401B-94FF-7E76C95EEB07}" srcOrd="0" destOrd="0" presId="urn:microsoft.com/office/officeart/2005/8/layout/target3"/>
    <dgm:cxn modelId="{E6B14C43-7DFD-4A9F-B27D-22020312D70D}" type="presParOf" srcId="{B40273AF-0263-4DEA-920D-B6406E57D3F5}" destId="{5904600C-8A21-4698-9630-06738154B655}" srcOrd="1" destOrd="0" presId="urn:microsoft.com/office/officeart/2005/8/layout/target3"/>
    <dgm:cxn modelId="{CDC5F9F2-DFEC-4A75-AA1C-9D87AB215C53}" type="presParOf" srcId="{B40273AF-0263-4DEA-920D-B6406E57D3F5}" destId="{3798696F-F2EE-47AD-AE81-FB1145441030}" srcOrd="2" destOrd="0" presId="urn:microsoft.com/office/officeart/2005/8/layout/target3"/>
    <dgm:cxn modelId="{CB1EF720-BD3D-4E10-AAC2-AE698380F1EA}" type="presParOf" srcId="{B40273AF-0263-4DEA-920D-B6406E57D3F5}" destId="{071F585B-E668-40E2-B479-098042DE8D9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2F0CC-8BF2-4634-AA12-8B4D42F57F37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BFEF6-2302-4A64-B662-FE0E9F69F28C}">
      <dsp:nvSpPr>
        <dsp:cNvPr id="0" name=""/>
        <dsp:cNvSpPr/>
      </dsp:nvSpPr>
      <dsp:spPr>
        <a:xfrm>
          <a:off x="2124236" y="0"/>
          <a:ext cx="5580620" cy="424847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ГАПОУ «Краснокаменский горно-промышленный техникум»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4236" y="0"/>
        <a:ext cx="5580620" cy="1274544"/>
      </dsp:txXfrm>
    </dsp:sp>
    <dsp:sp modelId="{C110FB73-F76C-4F1B-9182-7D64A453E2EE}">
      <dsp:nvSpPr>
        <dsp:cNvPr id="0" name=""/>
        <dsp:cNvSpPr/>
      </dsp:nvSpPr>
      <dsp:spPr>
        <a:xfrm>
          <a:off x="743483" y="1274544"/>
          <a:ext cx="2761504" cy="276150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E8EF0-9F62-44CA-A4D0-84DF5E700922}">
      <dsp:nvSpPr>
        <dsp:cNvPr id="0" name=""/>
        <dsp:cNvSpPr/>
      </dsp:nvSpPr>
      <dsp:spPr>
        <a:xfrm>
          <a:off x="2086287" y="1313177"/>
          <a:ext cx="5580620" cy="276150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«Разработка учебно-методической, нормативной и контрольно-оценочной документации </a:t>
          </a:r>
          <a:r>
            <a:rPr lang="ru-RU" sz="1800" b="1" kern="1200" dirty="0" smtClean="0"/>
            <a:t>для  итоговой аттестации по </a:t>
          </a:r>
          <a:r>
            <a:rPr lang="ru-RU" sz="2000" b="1" kern="1200" dirty="0" smtClean="0"/>
            <a:t>профессиональным модулям».</a:t>
          </a:r>
          <a:endParaRPr lang="ru-RU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6287" y="1313177"/>
        <a:ext cx="5580620" cy="1274540"/>
      </dsp:txXfrm>
    </dsp:sp>
    <dsp:sp modelId="{9E0BB5FE-60CD-4265-8ADA-2D240FF59A7A}">
      <dsp:nvSpPr>
        <dsp:cNvPr id="0" name=""/>
        <dsp:cNvSpPr/>
      </dsp:nvSpPr>
      <dsp:spPr>
        <a:xfrm>
          <a:off x="1486965" y="2549084"/>
          <a:ext cx="1274540" cy="127454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2FB67-4F9F-4423-A2C4-A29822C94E3D}">
      <dsp:nvSpPr>
        <dsp:cNvPr id="0" name=""/>
        <dsp:cNvSpPr/>
      </dsp:nvSpPr>
      <dsp:spPr>
        <a:xfrm>
          <a:off x="2124236" y="2612811"/>
          <a:ext cx="5580620" cy="114708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Краснокаменск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2018г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4236" y="2612811"/>
        <a:ext cx="5580620" cy="1147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C22C6-ED6A-4594-92D8-19E1CC6462BD}">
      <dsp:nvSpPr>
        <dsp:cNvPr id="0" name=""/>
        <dsp:cNvSpPr/>
      </dsp:nvSpPr>
      <dsp:spPr>
        <a:xfrm>
          <a:off x="159569" y="0"/>
          <a:ext cx="4598325" cy="459832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E5B51-2121-46CC-BA76-DD4D3D0326A3}">
      <dsp:nvSpPr>
        <dsp:cNvPr id="0" name=""/>
        <dsp:cNvSpPr/>
      </dsp:nvSpPr>
      <dsp:spPr>
        <a:xfrm>
          <a:off x="814442" y="462302"/>
          <a:ext cx="6277490" cy="1088509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№273-ФЗ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 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 образовании в Российской Федерации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7579" y="515439"/>
        <a:ext cx="6171216" cy="982235"/>
      </dsp:txXfrm>
    </dsp:sp>
    <dsp:sp modelId="{11D27349-C70C-497D-8EEF-A388C5C5BF1D}">
      <dsp:nvSpPr>
        <dsp:cNvPr id="0" name=""/>
        <dsp:cNvSpPr/>
      </dsp:nvSpPr>
      <dsp:spPr>
        <a:xfrm>
          <a:off x="752227" y="1686875"/>
          <a:ext cx="6401919" cy="1088509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Федеральная целевая программа «Развитие образования на 2016г. – 2020г.»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5364" y="1740012"/>
        <a:ext cx="6295645" cy="982235"/>
      </dsp:txXfrm>
    </dsp:sp>
    <dsp:sp modelId="{11DA58BA-BA9C-49A6-AEC4-8172343D6F99}">
      <dsp:nvSpPr>
        <dsp:cNvPr id="0" name=""/>
        <dsp:cNvSpPr/>
      </dsp:nvSpPr>
      <dsp:spPr>
        <a:xfrm>
          <a:off x="721128" y="2911449"/>
          <a:ext cx="6464118" cy="1088509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Распоряжение Правительства РФ №349-р «Комплекс мер по совершенствованию системы среднего профессионального образования на 2015 – 2020 годы.»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4265" y="2964586"/>
        <a:ext cx="6357844" cy="982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A72B6-C147-4D10-8F04-505B9DBBA456}">
      <dsp:nvSpPr>
        <dsp:cNvPr id="0" name=""/>
        <dsp:cNvSpPr/>
      </dsp:nvSpPr>
      <dsp:spPr>
        <a:xfrm>
          <a:off x="0" y="0"/>
          <a:ext cx="883226" cy="88322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6BBA7-047B-475B-A7AF-315323C355D0}">
      <dsp:nvSpPr>
        <dsp:cNvPr id="0" name=""/>
        <dsp:cNvSpPr/>
      </dsp:nvSpPr>
      <dsp:spPr>
        <a:xfrm>
          <a:off x="441613" y="0"/>
          <a:ext cx="6523632" cy="88322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Изменения в Порядок ГИА</a:t>
          </a:r>
          <a:br>
            <a:rPr lang="ru-RU" sz="26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613" y="0"/>
        <a:ext cx="6523632" cy="883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D7597-C808-48F8-B1C5-B755A982EE86}">
      <dsp:nvSpPr>
        <dsp:cNvPr id="0" name=""/>
        <dsp:cNvSpPr/>
      </dsp:nvSpPr>
      <dsp:spPr>
        <a:xfrm>
          <a:off x="0" y="0"/>
          <a:ext cx="4382301" cy="438230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236-4889-4A9D-986E-CEA278989B64}">
      <dsp:nvSpPr>
        <dsp:cNvPr id="0" name=""/>
        <dsp:cNvSpPr/>
      </dsp:nvSpPr>
      <dsp:spPr>
        <a:xfrm>
          <a:off x="2191150" y="0"/>
          <a:ext cx="5513705" cy="438230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Приказ Союза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Россия» от 30.11.2016 № ПО/19 «О пилотной апробации проведения демонстрационного экзамена по стандартам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Россия в 2017 году»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1150" y="0"/>
        <a:ext cx="5513705" cy="931238"/>
      </dsp:txXfrm>
    </dsp:sp>
    <dsp:sp modelId="{AA5CC099-245F-4D93-83AD-C450CF619AEF}">
      <dsp:nvSpPr>
        <dsp:cNvPr id="0" name=""/>
        <dsp:cNvSpPr/>
      </dsp:nvSpPr>
      <dsp:spPr>
        <a:xfrm>
          <a:off x="575177" y="931238"/>
          <a:ext cx="3231946" cy="323194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B6735-8807-4A83-AF3D-AE51B61A37D9}">
      <dsp:nvSpPr>
        <dsp:cNvPr id="0" name=""/>
        <dsp:cNvSpPr/>
      </dsp:nvSpPr>
      <dsp:spPr>
        <a:xfrm>
          <a:off x="2191150" y="931238"/>
          <a:ext cx="5513705" cy="323194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Приложение № 1 к приказу Союза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Россия» от 30.11.2016 № ПО/19 «Методика организации и проведения демонстрационного экзамена по стандартам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Россия»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1150" y="931238"/>
        <a:ext cx="5513705" cy="931238"/>
      </dsp:txXfrm>
    </dsp:sp>
    <dsp:sp modelId="{3F3324E9-0C3C-4EC4-B8EF-DDE47EEBE5AA}">
      <dsp:nvSpPr>
        <dsp:cNvPr id="0" name=""/>
        <dsp:cNvSpPr/>
      </dsp:nvSpPr>
      <dsp:spPr>
        <a:xfrm>
          <a:off x="1150354" y="1862477"/>
          <a:ext cx="2081592" cy="2081592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FF65C-B449-4454-967B-041642197715}">
      <dsp:nvSpPr>
        <dsp:cNvPr id="0" name=""/>
        <dsp:cNvSpPr/>
      </dsp:nvSpPr>
      <dsp:spPr>
        <a:xfrm>
          <a:off x="2191150" y="1862477"/>
          <a:ext cx="5513705" cy="208159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Распоряжение Минобразования Забайкальского края от 13.09.2017 № 218-р «О пилотной апробации проведения  демонстрационного экзамена по стандартам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Ворлдскиллс</a:t>
          </a: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 Россия»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1150" y="1862477"/>
        <a:ext cx="5513705" cy="931238"/>
      </dsp:txXfrm>
    </dsp:sp>
    <dsp:sp modelId="{746F2F7C-279C-4EF2-B209-611A311B5870}">
      <dsp:nvSpPr>
        <dsp:cNvPr id="0" name=""/>
        <dsp:cNvSpPr/>
      </dsp:nvSpPr>
      <dsp:spPr>
        <a:xfrm>
          <a:off x="1725531" y="2793716"/>
          <a:ext cx="931238" cy="93123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EA2A1-4CD5-4080-8457-8E617649B0F6}">
      <dsp:nvSpPr>
        <dsp:cNvPr id="0" name=""/>
        <dsp:cNvSpPr/>
      </dsp:nvSpPr>
      <dsp:spPr>
        <a:xfrm>
          <a:off x="2191150" y="2793716"/>
          <a:ext cx="5513705" cy="93123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Приказ Минобразования Забайкальского края от 15.02.2018г.№171 «О пилотной апробации проведения демонстрационного экзамена»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1150" y="2793716"/>
        <a:ext cx="5513705" cy="931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08D6F-F52C-44E4-80B0-B86743A10C93}">
      <dsp:nvSpPr>
        <dsp:cNvPr id="0" name=""/>
        <dsp:cNvSpPr/>
      </dsp:nvSpPr>
      <dsp:spPr>
        <a:xfrm>
          <a:off x="0" y="0"/>
          <a:ext cx="667201" cy="66720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39F86-2194-4924-9CEF-43A0421A36CC}">
      <dsp:nvSpPr>
        <dsp:cNvPr id="0" name=""/>
        <dsp:cNvSpPr/>
      </dsp:nvSpPr>
      <dsp:spPr>
        <a:xfrm>
          <a:off x="333600" y="0"/>
          <a:ext cx="6631644" cy="66720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 К ПРОВЕДЕНИЮ ДЕМОНСТРАЦИОННОГО ЭКЗАМЕНА ПО МЕТОДИКЕ ВОРДСКИЛС РОССИЯ </a:t>
          </a:r>
          <a:endParaRPr lang="ru-RU" sz="1800" kern="1200" dirty="0"/>
        </a:p>
      </dsp:txBody>
      <dsp:txXfrm>
        <a:off x="333600" y="0"/>
        <a:ext cx="6631644" cy="667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BCE3-F70F-4049-BB1C-4EF56D00DB90}">
      <dsp:nvSpPr>
        <dsp:cNvPr id="0" name=""/>
        <dsp:cNvSpPr/>
      </dsp:nvSpPr>
      <dsp:spPr>
        <a:xfrm>
          <a:off x="0" y="0"/>
          <a:ext cx="883226" cy="88322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34CA4-D0B4-4D62-8355-B85DE01714B6}">
      <dsp:nvSpPr>
        <dsp:cNvPr id="0" name=""/>
        <dsp:cNvSpPr/>
      </dsp:nvSpPr>
      <dsp:spPr>
        <a:xfrm>
          <a:off x="441613" y="0"/>
          <a:ext cx="6923796" cy="88322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Положение о квалификационном экзамене с элементами </a:t>
          </a:r>
          <a:r>
            <a:rPr lang="ru-RU" sz="2600" b="1" kern="1200" dirty="0" err="1" smtClean="0">
              <a:latin typeface="Times New Roman" pitchFamily="18" charset="0"/>
              <a:cs typeface="Times New Roman" pitchFamily="18" charset="0"/>
            </a:rPr>
            <a:t>демоэкзамена</a:t>
          </a: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613" y="0"/>
        <a:ext cx="6923796" cy="883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E3A8-7BE2-401B-94FF-7E76C95EEB07}">
      <dsp:nvSpPr>
        <dsp:cNvPr id="0" name=""/>
        <dsp:cNvSpPr/>
      </dsp:nvSpPr>
      <dsp:spPr>
        <a:xfrm>
          <a:off x="0" y="0"/>
          <a:ext cx="379168" cy="37916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696F-F2EE-47AD-AE81-FB1145441030}">
      <dsp:nvSpPr>
        <dsp:cNvPr id="0" name=""/>
        <dsp:cNvSpPr/>
      </dsp:nvSpPr>
      <dsp:spPr>
        <a:xfrm>
          <a:off x="189584" y="0"/>
          <a:ext cx="6775660" cy="37916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РИСКИ ГИА В ФОРМАТЕ  ВОРДСКИЛС РОССИЯ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584" y="0"/>
        <a:ext cx="6775660" cy="37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F4A3B-289F-44E6-86FD-BBDF14975EF9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6C32-5D91-4670-BBF9-31A02E4E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5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6C32-5D91-4670-BBF9-31A02E4E94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9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7270942"/>
              </p:ext>
            </p:extLst>
          </p:nvPr>
        </p:nvGraphicFramePr>
        <p:xfrm>
          <a:off x="1115616" y="1340768"/>
          <a:ext cx="77048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6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Нормативные документы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21491"/>
              </p:ext>
            </p:extLst>
          </p:nvPr>
        </p:nvGraphicFramePr>
        <p:xfrm>
          <a:off x="971600" y="1556792"/>
          <a:ext cx="7704856" cy="438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8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3122627"/>
              </p:ext>
            </p:extLst>
          </p:nvPr>
        </p:nvGraphicFramePr>
        <p:xfrm>
          <a:off x="1095023" y="817583"/>
          <a:ext cx="6965245" cy="66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344815" cy="424847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ПЛОЩАДКИ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технологическое оборудование, позволяющее выполнить задание, приближенное к производственному, в количестве, достаточном для всей группы обучающихся, в сроки, отводимые на экзаменационные процедуры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ИНСТРУМЕНТЫ ОЦЕНКИ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материалы,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позволяющие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объективно оценить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достижения обучающихся </a:t>
            </a:r>
            <a:endParaRPr lang="ru-RU" sz="1800" dirty="0"/>
          </a:p>
          <a:p>
            <a:pPr marL="0" indent="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 ПОДГОТОВЛЕННЫЕ КАДРЫ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достаточное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экспертов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способных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качество выполняемых работ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569496" y="2780928"/>
            <a:ext cx="484632" cy="4892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75142" y="4389319"/>
            <a:ext cx="484632" cy="54816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8298321"/>
              </p:ext>
            </p:extLst>
          </p:nvPr>
        </p:nvGraphicFramePr>
        <p:xfrm>
          <a:off x="1095023" y="817583"/>
          <a:ext cx="7365409" cy="88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24" cy="36003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 (квалификационный) с элементами демонстрационного экзамена – форма проведения промежуточной аттестации по профессиональному модулю, в ходе которой обучающийся выполняет определенные трудовые действия,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демонстрируя владение умениями и навыками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 Техническим описанием  компетенции в части соответствия данному виду деятельности ФГОС СПО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экзамена (квалификационного) с элементами демонстрационного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оценка результатов обучения методом наблюдения за выполнением трудовых действий на рабочем месте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940627"/>
            <a:ext cx="7200800" cy="4995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ПОЛОЖЕНИЕ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об организации и проведении экзамена (квалификационного)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с элементами демонстрационного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экзамена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государственном автономном профессиональном образовательном учреждении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«Краснокаменский горно-промышленный техникум»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(«ГАПОУ «КГПТ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»)</a:t>
            </a:r>
          </a:p>
          <a:p>
            <a:pPr algn="ctr">
              <a:lnSpc>
                <a:spcPct val="115000"/>
              </a:lnSpc>
            </a:pPr>
            <a:endParaRPr lang="ru-RU" dirty="0" smtClean="0"/>
          </a:p>
          <a:p>
            <a:pPr algn="ctr">
              <a:lnSpc>
                <a:spcPct val="115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Регистрационный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</a:t>
            </a:r>
          </a:p>
          <a:p>
            <a:pPr algn="r">
              <a:lnSpc>
                <a:spcPct val="115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Краснокаменск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2018 г.</a:t>
            </a:r>
          </a:p>
          <a:p>
            <a:pPr algn="ctr">
              <a:lnSpc>
                <a:spcPct val="115000"/>
              </a:lnSpc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3254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052736"/>
            <a:ext cx="7560840" cy="509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Государственное автономное профессиональное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«Краснокаменский горно - промышленный техникум»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КОМПЛЕКТ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ОЦЕНОЧНОЙ ДОКУМЕНТАЦИИ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для проведения экзамена (квалификационного)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 элементами демонстрационного экзамена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по профессиональному модулю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254000" marR="38100" indent="-252095" algn="ctr">
              <a:lnSpc>
                <a:spcPct val="118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ПМ 02. Приготовление, оформление и подготовка к реализации горячих блюд,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254000" marR="38100" indent="-252095" algn="ctr">
              <a:lnSpc>
                <a:spcPct val="118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кулинарных изделий, закусок разнообразного ассортимента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254000" marR="38100" indent="-252095" algn="ctr">
              <a:lnSpc>
                <a:spcPct val="118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254000" marR="38100" indent="-252095" algn="ctr">
              <a:lnSpc>
                <a:spcPct val="118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программы подготовки квалифицированных рабочих, служащих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90170" marR="1571625" indent="-266700" algn="ctr">
              <a:lnSpc>
                <a:spcPts val="1585"/>
              </a:lnSpc>
              <a:spcBef>
                <a:spcPts val="2700"/>
              </a:spcBef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                         43.01.09 Повар, кондитер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err="1">
                <a:latin typeface="Times New Roman"/>
                <a:ea typeface="Calibri"/>
                <a:cs typeface="Times New Roman"/>
              </a:rPr>
              <a:t>г.Краснокаменск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2018г.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473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25886" r="19496" b="14972"/>
          <a:stretch/>
        </p:blipFill>
        <p:spPr bwMode="auto">
          <a:xfrm>
            <a:off x="0" y="0"/>
            <a:ext cx="4932040" cy="350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25699" r="22154" b="14226"/>
          <a:stretch/>
        </p:blipFill>
        <p:spPr bwMode="auto">
          <a:xfrm>
            <a:off x="1887606" y="1625800"/>
            <a:ext cx="4810186" cy="375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21" y="3404291"/>
            <a:ext cx="4942327" cy="3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1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0486669"/>
              </p:ext>
            </p:extLst>
          </p:nvPr>
        </p:nvGraphicFramePr>
        <p:xfrm>
          <a:off x="1095023" y="817583"/>
          <a:ext cx="6965245" cy="37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840760" cy="43102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Стирание различий между ГИА по специальностям СПО и профессиям СПО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методики разработки оценочных материалов для проведения стандартизированной оценки качества подготовки выпускников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принципа независимости процедуры оценки квалификации (эксперты-экзаменаторы – представители системы СПО)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Несовпадение компетенций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Вордскиллс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номенклатурой квалификаций, признаваемых российским рынком труда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Затратность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проведения демонстрационного экзамена и подготовки к нему (материально-техническая база)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62721"/>
              </p:ext>
            </p:extLst>
          </p:nvPr>
        </p:nvGraphicFramePr>
        <p:xfrm>
          <a:off x="899592" y="1124744"/>
          <a:ext cx="7344816" cy="459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49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200800" cy="481434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ФЗ 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273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знаний, умений, навыков и компетенции, характеризующий подготовленность к выполнению определенного вида профессиональной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Квалификация (общая трактовка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1)   готовность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выполнению определенного вида профессиональной деятельности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официальное признание (в виде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свидетельства/    диплома/сертификата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освоения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вида профессиональной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4670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Экзамен (квалификационный)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профессиональным модулям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Практическая работа, как часть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оценивания квалификации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программам подготовки, квалифицированных рабочих, служащих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 квалификационный с элементами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емонстрационного экзамена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283968" y="2060848"/>
            <a:ext cx="504056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0380" y="3933056"/>
            <a:ext cx="504056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193">
            <a:off x="269704" y="330418"/>
            <a:ext cx="3691020" cy="24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3888432" cy="258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279">
            <a:off x="5591061" y="260245"/>
            <a:ext cx="3546191" cy="235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719">
            <a:off x="228336" y="4258688"/>
            <a:ext cx="3448471" cy="229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126">
            <a:off x="5738019" y="4326455"/>
            <a:ext cx="3324774" cy="221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69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2718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6" r="9195" b="24432"/>
          <a:stretch/>
        </p:blipFill>
        <p:spPr>
          <a:xfrm>
            <a:off x="-28849" y="3969516"/>
            <a:ext cx="2782186" cy="280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5473"/>
          <a:stretch/>
        </p:blipFill>
        <p:spPr>
          <a:xfrm>
            <a:off x="3059832" y="2236364"/>
            <a:ext cx="3698742" cy="442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b="36494"/>
          <a:stretch/>
        </p:blipFill>
        <p:spPr>
          <a:xfrm>
            <a:off x="5292080" y="-22580"/>
            <a:ext cx="3875571" cy="238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4469" r="29800" b="9772"/>
          <a:stretch/>
        </p:blipFill>
        <p:spPr>
          <a:xfrm>
            <a:off x="6979846" y="2535122"/>
            <a:ext cx="2156347" cy="424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16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2702718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34" y="188640"/>
            <a:ext cx="2729066" cy="363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-211717" y="0"/>
            <a:ext cx="3120786" cy="338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" y="4093293"/>
            <a:ext cx="3686276" cy="276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01616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83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8"/>
          <a:stretch/>
        </p:blipFill>
        <p:spPr>
          <a:xfrm rot="21120697">
            <a:off x="668080" y="870012"/>
            <a:ext cx="2704556" cy="208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6" y="1052736"/>
            <a:ext cx="2760604" cy="2326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483">
            <a:off x="433907" y="3683921"/>
            <a:ext cx="3102878" cy="224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862">
            <a:off x="6581622" y="3151791"/>
            <a:ext cx="1955023" cy="308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0"/>
          <a:stretch/>
        </p:blipFill>
        <p:spPr>
          <a:xfrm rot="294851">
            <a:off x="3544481" y="3501651"/>
            <a:ext cx="2970009" cy="251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062">
            <a:off x="5908962" y="641450"/>
            <a:ext cx="2646992" cy="21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1697095"/>
              </p:ext>
            </p:extLst>
          </p:nvPr>
        </p:nvGraphicFramePr>
        <p:xfrm>
          <a:off x="1095023" y="817583"/>
          <a:ext cx="6965245" cy="88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344816" cy="387824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Формами государственной итоговой аттестации по образовательным программам СПО в соответствии с ФГОС СПО являются защита ВКР и (или) государственный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экзамены, в том числе в виде демонстрационного экзамена.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Демонстрационный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 предусматривает моделирование реальных производственных условий для решения выпускниками практических задач профессиональной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1796</TotalTime>
  <Words>525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квалификаций выпускников</dc:title>
  <dc:creator>УПР</dc:creator>
  <cp:lastModifiedBy>УПР</cp:lastModifiedBy>
  <cp:revision>68</cp:revision>
  <dcterms:created xsi:type="dcterms:W3CDTF">2018-03-02T01:20:19Z</dcterms:created>
  <dcterms:modified xsi:type="dcterms:W3CDTF">2018-10-16T00:59:15Z</dcterms:modified>
</cp:coreProperties>
</file>